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Lst>
  <p:sldSz cy="5143500" cx="9144000"/>
  <p:notesSz cx="6858000" cy="9144000"/>
  <p:embeddedFontLst>
    <p:embeddedFont>
      <p:font typeface="Economica"/>
      <p:regular r:id="rId20"/>
      <p:bold r:id="rId21"/>
      <p:italic r:id="rId22"/>
      <p:boldItalic r:id="rId23"/>
    </p:embeddedFont>
    <p:embeddedFont>
      <p:font typeface="Open Sans"/>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FCA9A7CF-C494-4069-9835-9278CA98F3E4}">
  <a:tblStyle styleId="{FCA9A7CF-C494-4069-9835-9278CA98F3E4}" styleName="Table_0"/>
</a:tblStyleLst>
</file>

<file path=ppt/_rels/presentation.xml.rels><?xml version="1.0" encoding="UTF-8" standalone="yes"?><Relationships xmlns="http://schemas.openxmlformats.org/package/2006/relationships"><Relationship Id="rId20" Type="http://schemas.openxmlformats.org/officeDocument/2006/relationships/font" Target="fonts/Economica-regular.fntdata"/><Relationship Id="rId22" Type="http://schemas.openxmlformats.org/officeDocument/2006/relationships/font" Target="fonts/Economica-italic.fntdata"/><Relationship Id="rId21" Type="http://schemas.openxmlformats.org/officeDocument/2006/relationships/font" Target="fonts/Economica-bold.fntdata"/><Relationship Id="rId24" Type="http://schemas.openxmlformats.org/officeDocument/2006/relationships/font" Target="fonts/OpenSans-regular.fntdata"/><Relationship Id="rId23" Type="http://schemas.openxmlformats.org/officeDocument/2006/relationships/font" Target="fonts/Economica-boldItalic.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OpenSans-italic.fntdata"/><Relationship Id="rId25" Type="http://schemas.openxmlformats.org/officeDocument/2006/relationships/font" Target="fonts/OpenSans-bold.fntdata"/><Relationship Id="rId27" Type="http://schemas.openxmlformats.org/officeDocument/2006/relationships/font" Target="fonts/OpenSans-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8" name="Shape 58"/>
        <p:cNvGrpSpPr/>
        <p:nvPr/>
      </p:nvGrpSpPr>
      <p:grpSpPr>
        <a:xfrm>
          <a:off x="0" y="0"/>
          <a:ext cx="0" cy="0"/>
          <a:chOff x="0" y="0"/>
          <a:chExt cx="0" cy="0"/>
        </a:xfrm>
      </p:grpSpPr>
      <p:sp>
        <p:nvSpPr>
          <p:cNvPr id="59" name="Shape 59"/>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60" name="Shape 6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11:00Last year we began establishing a culture of writing with a heavy emphasis on argument.  </a:t>
            </a:r>
          </a:p>
          <a:p>
            <a:pPr lvl="0">
              <a:spcBef>
                <a:spcPts val="0"/>
              </a:spcBef>
              <a:buNone/>
            </a:pPr>
            <a:r>
              <a:rPr lang="en"/>
              <a:t>We read and analyzed argument texts, we talked and wrote routinely, creating brief writings from images, graphics, prompts and more. </a:t>
            </a:r>
          </a:p>
          <a:p>
            <a:pPr lvl="0">
              <a:spcBef>
                <a:spcPts val="0"/>
              </a:spcBef>
              <a:buNone/>
            </a:pPr>
            <a:r>
              <a:rPr lang="en"/>
              <a:t>Later on, we experienced mini units in which we wrote longer, more processed pieces with a focus on such strategies as claim development, creating a line of reasoning, connecting evidence to claims, writing more effective commentary and so much more.  </a:t>
            </a:r>
          </a:p>
          <a:p>
            <a:pPr lvl="0">
              <a:spcBef>
                <a:spcPts val="0"/>
              </a:spcBef>
              <a:buNone/>
            </a:pPr>
            <a:r>
              <a:rPr lang="en"/>
              <a:t>We gather together today, for the purpose of launching an extension of our work, building on the culture of writing which we’ve already established.  </a:t>
            </a:r>
          </a:p>
          <a:p>
            <a:pPr lvl="0">
              <a:spcBef>
                <a:spcPts val="0"/>
              </a:spcBef>
              <a:buNone/>
            </a:pPr>
            <a:r>
              <a:rPr lang="en"/>
              <a:t>We are here to tell you how excited we are to begin the next step in our journey and to provide some new “getting started” strategies which you may take back today.  In this hour long session you will experience three new ideas.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0" name="Shape 120"/>
        <p:cNvGrpSpPr/>
        <p:nvPr/>
      </p:nvGrpSpPr>
      <p:grpSpPr>
        <a:xfrm>
          <a:off x="0" y="0"/>
          <a:ext cx="0" cy="0"/>
          <a:chOff x="0" y="0"/>
          <a:chExt cx="0" cy="0"/>
        </a:xfrm>
      </p:grpSpPr>
      <p:sp>
        <p:nvSpPr>
          <p:cNvPr id="121" name="Shape 12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2" name="Shape 12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11:35:  Students need models.  These models could come from professional writers, you the teacher, or students in the room (always ask permission first).  Some students may even offer their writing to be used for discussion and feedback.  Let’s take a look at the model provided by Leonard Pitts, Jr.</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7" name="Shape 127"/>
        <p:cNvGrpSpPr/>
        <p:nvPr/>
      </p:nvGrpSpPr>
      <p:grpSpPr>
        <a:xfrm>
          <a:off x="0" y="0"/>
          <a:ext cx="0" cy="0"/>
          <a:chOff x="0" y="0"/>
          <a:chExt cx="0" cy="0"/>
        </a:xfrm>
      </p:grpSpPr>
      <p:sp>
        <p:nvSpPr>
          <p:cNvPr id="128" name="Shape 12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9" name="Shape 12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There are many ways teachers and students might approach practicing the blending of genres.</a:t>
            </a:r>
          </a:p>
          <a:p>
            <a:pPr indent="-228600" lvl="0" marL="457200" rtl="0">
              <a:spcBef>
                <a:spcPts val="0"/>
              </a:spcBef>
              <a:buAutoNum type="arabicPeriod"/>
            </a:pPr>
            <a:r>
              <a:rPr lang="en"/>
              <a:t> Perhaps a piece of writing is largely a well crafted argument piece with lots of data and a strong line of reasoning, but lacks anecdotal evidence in the way of personal experience or example.  One might ask students to reread their well written essay, but find a spot where a personal example or anecdote would make it stronger.  </a:t>
            </a:r>
          </a:p>
          <a:p>
            <a:pPr indent="-228600" lvl="0" marL="457200" rtl="0">
              <a:spcBef>
                <a:spcPts val="0"/>
              </a:spcBef>
              <a:buAutoNum type="arabicPeriod"/>
            </a:pPr>
            <a:r>
              <a:rPr lang="en"/>
              <a:t>Another piece of writing might appear to be more of a narrative of a quest for information, beginning with a burning question, followed by data discovered along the way, then finally arriving at the claim after all evidence is weighed.  (analyze “The Best Egg” piece)</a:t>
            </a:r>
          </a:p>
          <a:p>
            <a:pPr indent="-228600" lvl="0" marL="457200">
              <a:spcBef>
                <a:spcPts val="0"/>
              </a:spcBef>
              <a:buAutoNum type="arabicPeriod"/>
            </a:pPr>
            <a:r>
              <a:rPr lang="en"/>
              <a:t>Let’s take a look at Michelle Obama’s recent DNC speech to see how she delivers an effective narrative argument.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3" name="Shape 133"/>
        <p:cNvGrpSpPr/>
        <p:nvPr/>
      </p:nvGrpSpPr>
      <p:grpSpPr>
        <a:xfrm>
          <a:off x="0" y="0"/>
          <a:ext cx="0" cy="0"/>
          <a:chOff x="0" y="0"/>
          <a:chExt cx="0" cy="0"/>
        </a:xfrm>
      </p:grpSpPr>
      <p:sp>
        <p:nvSpPr>
          <p:cNvPr id="134" name="Shape 13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35" name="Shape 13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Let’s listen to an excerpt of her speech.  You also have a paper copy in front of you.  Feel free to jot notes, annotate as you listen.  Take close notice of what writerly moves she made in blending the genres.</a:t>
            </a:r>
          </a:p>
          <a:p>
            <a:pPr lvl="0">
              <a:spcBef>
                <a:spcPts val="0"/>
              </a:spcBef>
              <a:buNone/>
            </a:pPr>
            <a:r>
              <a:rPr lang="en"/>
              <a:t>When finished, chart what teachers noticed on chart headed:  “Good writers blend genres by…”</a:t>
            </a:r>
          </a:p>
          <a:p>
            <a:pPr lvl="0">
              <a:spcBef>
                <a:spcPts val="0"/>
              </a:spcBef>
              <a:buNone/>
            </a:pPr>
            <a:r>
              <a:rPr lang="en"/>
              <a:t>with bullet points.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0" name="Shape 140"/>
        <p:cNvGrpSpPr/>
        <p:nvPr/>
      </p:nvGrpSpPr>
      <p:grpSpPr>
        <a:xfrm>
          <a:off x="0" y="0"/>
          <a:ext cx="0" cy="0"/>
          <a:chOff x="0" y="0"/>
          <a:chExt cx="0" cy="0"/>
        </a:xfrm>
      </p:grpSpPr>
      <p:sp>
        <p:nvSpPr>
          <p:cNvPr id="141" name="Shape 14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2" name="Shape 14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Please grab three sticky notes and jot your answers to these questions, one answer per note.  As you walk out the door, place your answer under the corresponding question on the chart.  Thank you and enjoy your lunch!  Breakouts begin again at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6" name="Shape 146"/>
        <p:cNvGrpSpPr/>
        <p:nvPr/>
      </p:nvGrpSpPr>
      <p:grpSpPr>
        <a:xfrm>
          <a:off x="0" y="0"/>
          <a:ext cx="0" cy="0"/>
          <a:chOff x="0" y="0"/>
          <a:chExt cx="0" cy="0"/>
        </a:xfrm>
      </p:grpSpPr>
      <p:sp>
        <p:nvSpPr>
          <p:cNvPr id="147" name="Shape 14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8" name="Shape 14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4" name="Shape 64"/>
        <p:cNvGrpSpPr/>
        <p:nvPr/>
      </p:nvGrpSpPr>
      <p:grpSpPr>
        <a:xfrm>
          <a:off x="0" y="0"/>
          <a:ext cx="0" cy="0"/>
          <a:chOff x="0" y="0"/>
          <a:chExt cx="0" cy="0"/>
        </a:xfrm>
      </p:grpSpPr>
      <p:sp>
        <p:nvSpPr>
          <p:cNvPr id="65" name="Shape 6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6" name="Shape 6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In his recently published book, </a:t>
            </a:r>
            <a:r>
              <a:rPr lang="en" u="sng"/>
              <a:t>In the Best Interest of Students</a:t>
            </a:r>
            <a:r>
              <a:rPr lang="en"/>
              <a:t>, Kelly Gallagher offers many ideas for strategies that work in an ELA classroom.  Strategies that greatly support a culture of writing.  Let’s take a look at one of Gallagher’s ideas based on the thinking of George Hillocks.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1" name="Shape 71"/>
        <p:cNvGrpSpPr/>
        <p:nvPr/>
      </p:nvGrpSpPr>
      <p:grpSpPr>
        <a:xfrm>
          <a:off x="0" y="0"/>
          <a:ext cx="0" cy="0"/>
          <a:chOff x="0" y="0"/>
          <a:chExt cx="0" cy="0"/>
        </a:xfrm>
      </p:grpSpPr>
      <p:sp>
        <p:nvSpPr>
          <p:cNvPr id="72" name="Shape 7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3" name="Shape 7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solidFill>
                  <a:schemeClr val="dk1"/>
                </a:solidFill>
              </a:rPr>
              <a:t>When crafting an argument, students often begin by forming claims and then set out to find data that supports their claims. George Hillocks says that’s backwards. He suggests that students should start by reading lots of data, and as they work their way through their reading, they should take note of the interesting claims that begin to emerge.  </a:t>
            </a:r>
          </a:p>
          <a:p>
            <a:pPr lvl="0">
              <a:spcBef>
                <a:spcPts val="0"/>
              </a:spcBef>
              <a:buNone/>
            </a:pPr>
            <a:r>
              <a:rPr lang="en">
                <a:solidFill>
                  <a:schemeClr val="dk1"/>
                </a:solidFill>
              </a:rPr>
              <a:t>How do you feel about what Hillock’s says?  Do you agree/disagree?  </a:t>
            </a:r>
          </a:p>
          <a:p>
            <a:pPr lvl="0">
              <a:spcBef>
                <a:spcPts val="0"/>
              </a:spcBef>
              <a:buClr>
                <a:schemeClr val="dk1"/>
              </a:buClr>
              <a:buSzPct val="100000"/>
              <a:buFont typeface="Arial"/>
              <a:buNone/>
            </a:pPr>
            <a:r>
              <a:rPr lang="en">
                <a:solidFill>
                  <a:schemeClr val="dk1"/>
                </a:solidFill>
              </a:rPr>
              <a:t>Give one minute think time.  Turn to a shoulder partner. Decide who is partner 1.  Who is partner 2.  Partner one share while partner 2 listens.  Switch.  Thank each other “Thank you for being respectful by listening to my opinion about Hillocks.”</a:t>
            </a:r>
          </a:p>
          <a:p>
            <a:pPr lv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8" name="Shape 78"/>
        <p:cNvGrpSpPr/>
        <p:nvPr/>
      </p:nvGrpSpPr>
      <p:grpSpPr>
        <a:xfrm>
          <a:off x="0" y="0"/>
          <a:ext cx="0" cy="0"/>
          <a:chOff x="0" y="0"/>
          <a:chExt cx="0" cy="0"/>
        </a:xfrm>
      </p:grpSpPr>
      <p:sp>
        <p:nvSpPr>
          <p:cNvPr id="79" name="Shape 7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0" name="Shape 8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11:15:  Let’s look at the story of Philip Seymour Hoffman to consider how this might look in the classroom.  Please take a couple of minutes to read the data silently then jot some questions that come to mind. Now let’s take a look at some possible questions to see if we had similar ones.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5" name="Shape 85"/>
        <p:cNvGrpSpPr/>
        <p:nvPr/>
      </p:nvGrpSpPr>
      <p:grpSpPr>
        <a:xfrm>
          <a:off x="0" y="0"/>
          <a:ext cx="0" cy="0"/>
          <a:chOff x="0" y="0"/>
          <a:chExt cx="0" cy="0"/>
        </a:xfrm>
      </p:grpSpPr>
      <p:sp>
        <p:nvSpPr>
          <p:cNvPr id="86" name="Shape 8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7" name="Shape 8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Clr>
                <a:schemeClr val="dk1"/>
              </a:buClr>
              <a:buSzPct val="100000"/>
              <a:buFont typeface="Arial"/>
              <a:buNone/>
            </a:pPr>
            <a:r>
              <a:rPr lang="en">
                <a:solidFill>
                  <a:schemeClr val="dk1"/>
                </a:solidFill>
              </a:rPr>
              <a:t>Hillocks says teachers should try “to find data sets that require some interpretation and give rise to questions. When the data are curious and do not fit preconceptions, they give rise to questions and genuine thinking. Attempts to answer these questions become hypotheses, possible future thesis statements that we may eventually write about after further investigations. That is to say, </a:t>
            </a:r>
            <a:r>
              <a:rPr i="1" lang="en">
                <a:solidFill>
                  <a:schemeClr val="dk1"/>
                </a:solidFill>
              </a:rPr>
              <a:t>the process of working through an argument is the process of inquiry” </a:t>
            </a:r>
            <a:r>
              <a:rPr lang="en">
                <a:solidFill>
                  <a:schemeClr val="dk1"/>
                </a:solidFill>
              </a:rPr>
              <a:t>(2011, xxii) Students should swim in inquiry until interesting arguments begin to emerge.</a:t>
            </a:r>
          </a:p>
          <a:p>
            <a:pPr lvl="0" rt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3" name="Shape 93"/>
        <p:cNvGrpSpPr/>
        <p:nvPr/>
      </p:nvGrpSpPr>
      <p:grpSpPr>
        <a:xfrm>
          <a:off x="0" y="0"/>
          <a:ext cx="0" cy="0"/>
          <a:chOff x="0" y="0"/>
          <a:chExt cx="0" cy="0"/>
        </a:xfrm>
      </p:grpSpPr>
      <p:sp>
        <p:nvSpPr>
          <p:cNvPr id="94" name="Shape 9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5" name="Shape 9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 11:25:  Now let’s try looking at another set of data in the form of some interesting factoids.  What questions come to mind when looking at this information?  Take a minute to read the facts, think about what they are saying, jot some questions that arise.  Turn to a different shoulder partner and on my signal take turns sharing your questions for thirty seconds.  Thank your partner for sharing.  Now *** star the question you feel most strongly about, one which makes you want to find out more.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0" name="Shape 100"/>
        <p:cNvGrpSpPr/>
        <p:nvPr/>
      </p:nvGrpSpPr>
      <p:grpSpPr>
        <a:xfrm>
          <a:off x="0" y="0"/>
          <a:ext cx="0" cy="0"/>
          <a:chOff x="0" y="0"/>
          <a:chExt cx="0" cy="0"/>
        </a:xfrm>
      </p:grpSpPr>
      <p:sp>
        <p:nvSpPr>
          <p:cNvPr id="101" name="Shape 10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2" name="Shape 10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On the next slide let’s take a look at a note catcher which worked for some middle school students.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6" name="Shape 106"/>
        <p:cNvGrpSpPr/>
        <p:nvPr/>
      </p:nvGrpSpPr>
      <p:grpSpPr>
        <a:xfrm>
          <a:off x="0" y="0"/>
          <a:ext cx="0" cy="0"/>
          <a:chOff x="0" y="0"/>
          <a:chExt cx="0" cy="0"/>
        </a:xfrm>
      </p:grpSpPr>
      <p:sp>
        <p:nvSpPr>
          <p:cNvPr id="107" name="Shape 10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8" name="Shape 10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This teacher happened to tie the learning to other content being studied.  These notes were saved in the student’s notebook for discussion and possible mining for further inquiry.</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3" name="Shape 113"/>
        <p:cNvGrpSpPr/>
        <p:nvPr/>
      </p:nvGrpSpPr>
      <p:grpSpPr>
        <a:xfrm>
          <a:off x="0" y="0"/>
          <a:ext cx="0" cy="0"/>
          <a:chOff x="0" y="0"/>
          <a:chExt cx="0" cy="0"/>
        </a:xfrm>
      </p:grpSpPr>
      <p:sp>
        <p:nvSpPr>
          <p:cNvPr id="114" name="Shape 11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5" name="Shape 11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11:30:  Terri: ESPN post-Super Bowl commentary would sound like this: (Chris Berman)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p:nvPr/>
        </p:nvSpPr>
        <p:spPr>
          <a:xfrm>
            <a:off x="2744012" y="756700"/>
            <a:ext cx="1081625" cy="1124950"/>
          </a:xfrm>
          <a:custGeom>
            <a:pathLst>
              <a:path extrusionOk="0" h="44998" w="43265">
                <a:moveTo>
                  <a:pt x="0" y="44998"/>
                </a:moveTo>
                <a:lnTo>
                  <a:pt x="0" y="0"/>
                </a:lnTo>
                <a:lnTo>
                  <a:pt x="43265" y="0"/>
                </a:lnTo>
              </a:path>
            </a:pathLst>
          </a:custGeom>
          <a:noFill/>
          <a:ln cap="flat" cmpd="sng" w="28575">
            <a:solidFill>
              <a:schemeClr val="lt2"/>
            </a:solidFill>
            <a:prstDash val="solid"/>
            <a:miter/>
            <a:headEnd len="med" w="med" type="none"/>
            <a:tailEnd len="med" w="med" type="none"/>
          </a:ln>
        </p:spPr>
      </p:sp>
      <p:sp>
        <p:nvSpPr>
          <p:cNvPr id="11" name="Shape 11"/>
          <p:cNvSpPr/>
          <p:nvPr/>
        </p:nvSpPr>
        <p:spPr>
          <a:xfrm rot="10800000">
            <a:off x="5318350" y="3266725"/>
            <a:ext cx="1081625" cy="1124950"/>
          </a:xfrm>
          <a:custGeom>
            <a:pathLst>
              <a:path extrusionOk="0" h="44998" w="43265">
                <a:moveTo>
                  <a:pt x="0" y="44998"/>
                </a:moveTo>
                <a:lnTo>
                  <a:pt x="0" y="0"/>
                </a:lnTo>
                <a:lnTo>
                  <a:pt x="43265" y="0"/>
                </a:lnTo>
              </a:path>
            </a:pathLst>
          </a:custGeom>
          <a:noFill/>
          <a:ln cap="flat" cmpd="sng" w="28575">
            <a:solidFill>
              <a:schemeClr val="lt2"/>
            </a:solidFill>
            <a:prstDash val="solid"/>
            <a:miter/>
            <a:headEnd len="med" w="med" type="none"/>
            <a:tailEnd len="med" w="med" type="none"/>
          </a:ln>
        </p:spPr>
      </p:sp>
      <p:sp>
        <p:nvSpPr>
          <p:cNvPr id="12" name="Shape 12"/>
          <p:cNvSpPr txBox="1"/>
          <p:nvPr>
            <p:ph type="ctrTitle"/>
          </p:nvPr>
        </p:nvSpPr>
        <p:spPr>
          <a:xfrm>
            <a:off x="3044700" y="1444255"/>
            <a:ext cx="3054600" cy="1537199"/>
          </a:xfrm>
          <a:prstGeom prst="rect">
            <a:avLst/>
          </a:prstGeom>
        </p:spPr>
        <p:txBody>
          <a:bodyPr anchorCtr="0" anchor="b"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13" name="Shape 13"/>
          <p:cNvSpPr txBox="1"/>
          <p:nvPr>
            <p:ph idx="1" type="subTitle"/>
          </p:nvPr>
        </p:nvSpPr>
        <p:spPr>
          <a:xfrm>
            <a:off x="3044700" y="3116580"/>
            <a:ext cx="3054600" cy="701400"/>
          </a:xfrm>
          <a:prstGeom prst="rect">
            <a:avLst/>
          </a:prstGeom>
        </p:spPr>
        <p:txBody>
          <a:bodyPr anchorCtr="0" anchor="t" bIns="91425" lIns="91425" rIns="91425" tIns="91425"/>
          <a:lstStyle>
            <a:lvl1pPr lvl="0" algn="ctr">
              <a:lnSpc>
                <a:spcPct val="100000"/>
              </a:lnSpc>
              <a:spcBef>
                <a:spcPts val="0"/>
              </a:spcBef>
              <a:spcAft>
                <a:spcPts val="0"/>
              </a:spcAft>
              <a:buSzPct val="100000"/>
              <a:buFont typeface="Economica"/>
              <a:buNone/>
              <a:defRPr sz="2100">
                <a:latin typeface="Economica"/>
                <a:ea typeface="Economica"/>
                <a:cs typeface="Economica"/>
                <a:sym typeface="Economica"/>
              </a:defRPr>
            </a:lvl1pPr>
            <a:lvl2pPr lvl="1" algn="ctr">
              <a:lnSpc>
                <a:spcPct val="100000"/>
              </a:lnSpc>
              <a:spcBef>
                <a:spcPts val="0"/>
              </a:spcBef>
              <a:spcAft>
                <a:spcPts val="0"/>
              </a:spcAft>
              <a:buSzPct val="100000"/>
              <a:buFont typeface="Economica"/>
              <a:buNone/>
              <a:defRPr sz="2100">
                <a:latin typeface="Economica"/>
                <a:ea typeface="Economica"/>
                <a:cs typeface="Economica"/>
                <a:sym typeface="Economica"/>
              </a:defRPr>
            </a:lvl2pPr>
            <a:lvl3pPr lvl="2" algn="ctr">
              <a:lnSpc>
                <a:spcPct val="100000"/>
              </a:lnSpc>
              <a:spcBef>
                <a:spcPts val="0"/>
              </a:spcBef>
              <a:spcAft>
                <a:spcPts val="0"/>
              </a:spcAft>
              <a:buSzPct val="100000"/>
              <a:buFont typeface="Economica"/>
              <a:buNone/>
              <a:defRPr sz="2100">
                <a:latin typeface="Economica"/>
                <a:ea typeface="Economica"/>
                <a:cs typeface="Economica"/>
                <a:sym typeface="Economica"/>
              </a:defRPr>
            </a:lvl3pPr>
            <a:lvl4pPr lvl="3" algn="ctr">
              <a:lnSpc>
                <a:spcPct val="100000"/>
              </a:lnSpc>
              <a:spcBef>
                <a:spcPts val="0"/>
              </a:spcBef>
              <a:spcAft>
                <a:spcPts val="0"/>
              </a:spcAft>
              <a:buSzPct val="100000"/>
              <a:buFont typeface="Economica"/>
              <a:buNone/>
              <a:defRPr sz="2100">
                <a:latin typeface="Economica"/>
                <a:ea typeface="Economica"/>
                <a:cs typeface="Economica"/>
                <a:sym typeface="Economica"/>
              </a:defRPr>
            </a:lvl4pPr>
            <a:lvl5pPr lvl="4" algn="ctr">
              <a:lnSpc>
                <a:spcPct val="100000"/>
              </a:lnSpc>
              <a:spcBef>
                <a:spcPts val="0"/>
              </a:spcBef>
              <a:spcAft>
                <a:spcPts val="0"/>
              </a:spcAft>
              <a:buSzPct val="100000"/>
              <a:buFont typeface="Economica"/>
              <a:buNone/>
              <a:defRPr sz="2100">
                <a:latin typeface="Economica"/>
                <a:ea typeface="Economica"/>
                <a:cs typeface="Economica"/>
                <a:sym typeface="Economica"/>
              </a:defRPr>
            </a:lvl5pPr>
            <a:lvl6pPr lvl="5" algn="ctr">
              <a:lnSpc>
                <a:spcPct val="100000"/>
              </a:lnSpc>
              <a:spcBef>
                <a:spcPts val="0"/>
              </a:spcBef>
              <a:spcAft>
                <a:spcPts val="0"/>
              </a:spcAft>
              <a:buSzPct val="100000"/>
              <a:buFont typeface="Economica"/>
              <a:buNone/>
              <a:defRPr sz="2100">
                <a:latin typeface="Economica"/>
                <a:ea typeface="Economica"/>
                <a:cs typeface="Economica"/>
                <a:sym typeface="Economica"/>
              </a:defRPr>
            </a:lvl6pPr>
            <a:lvl7pPr lvl="6" algn="ctr">
              <a:lnSpc>
                <a:spcPct val="100000"/>
              </a:lnSpc>
              <a:spcBef>
                <a:spcPts val="0"/>
              </a:spcBef>
              <a:spcAft>
                <a:spcPts val="0"/>
              </a:spcAft>
              <a:buSzPct val="100000"/>
              <a:buFont typeface="Economica"/>
              <a:buNone/>
              <a:defRPr sz="2100">
                <a:latin typeface="Economica"/>
                <a:ea typeface="Economica"/>
                <a:cs typeface="Economica"/>
                <a:sym typeface="Economica"/>
              </a:defRPr>
            </a:lvl7pPr>
            <a:lvl8pPr lvl="7" algn="ctr">
              <a:lnSpc>
                <a:spcPct val="100000"/>
              </a:lnSpc>
              <a:spcBef>
                <a:spcPts val="0"/>
              </a:spcBef>
              <a:spcAft>
                <a:spcPts val="0"/>
              </a:spcAft>
              <a:buSzPct val="100000"/>
              <a:buFont typeface="Economica"/>
              <a:buNone/>
              <a:defRPr sz="2100">
                <a:latin typeface="Economica"/>
                <a:ea typeface="Economica"/>
                <a:cs typeface="Economica"/>
                <a:sym typeface="Economica"/>
              </a:defRPr>
            </a:lvl8pPr>
            <a:lvl9pPr lvl="8" algn="ctr">
              <a:lnSpc>
                <a:spcPct val="100000"/>
              </a:lnSpc>
              <a:spcBef>
                <a:spcPts val="0"/>
              </a:spcBef>
              <a:spcAft>
                <a:spcPts val="0"/>
              </a:spcAft>
              <a:buSzPct val="100000"/>
              <a:buFont typeface="Economica"/>
              <a:buNone/>
              <a:defRPr sz="2100">
                <a:latin typeface="Economica"/>
                <a:ea typeface="Economica"/>
                <a:cs typeface="Economica"/>
                <a:sym typeface="Economica"/>
              </a:defRPr>
            </a:lvl9pPr>
          </a:lstStyle>
          <a:p/>
        </p:txBody>
      </p:sp>
      <p:sp>
        <p:nvSpPr>
          <p:cNvPr id="14" name="Shape 1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51" name="Shape 51"/>
        <p:cNvGrpSpPr/>
        <p:nvPr/>
      </p:nvGrpSpPr>
      <p:grpSpPr>
        <a:xfrm>
          <a:off x="0" y="0"/>
          <a:ext cx="0" cy="0"/>
          <a:chOff x="0" y="0"/>
          <a:chExt cx="0" cy="0"/>
        </a:xfrm>
      </p:grpSpPr>
      <p:sp>
        <p:nvSpPr>
          <p:cNvPr id="52" name="Shape 52"/>
          <p:cNvSpPr/>
          <p:nvPr/>
        </p:nvSpPr>
        <p:spPr>
          <a:xfrm>
            <a:off x="0" y="5045700"/>
            <a:ext cx="9144000" cy="97800"/>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53" name="Shape 53"/>
          <p:cNvSpPr txBox="1"/>
          <p:nvPr>
            <p:ph type="title"/>
          </p:nvPr>
        </p:nvSpPr>
        <p:spPr>
          <a:xfrm>
            <a:off x="311700" y="957125"/>
            <a:ext cx="8520600" cy="2128800"/>
          </a:xfrm>
          <a:prstGeom prst="rect">
            <a:avLst/>
          </a:prstGeom>
        </p:spPr>
        <p:txBody>
          <a:bodyPr anchorCtr="0" anchor="ctr" bIns="91425" lIns="91425" rIns="91425" tIns="91425"/>
          <a:lstStyle>
            <a:lvl1pPr lvl="0" algn="ctr">
              <a:spcBef>
                <a:spcPts val="0"/>
              </a:spcBef>
              <a:buClr>
                <a:schemeClr val="lt2"/>
              </a:buClr>
              <a:buSzPct val="100000"/>
              <a:defRPr sz="16000">
                <a:solidFill>
                  <a:schemeClr val="lt2"/>
                </a:solidFill>
              </a:defRPr>
            </a:lvl1pPr>
            <a:lvl2pPr lvl="1" algn="ctr">
              <a:spcBef>
                <a:spcPts val="0"/>
              </a:spcBef>
              <a:buClr>
                <a:schemeClr val="lt2"/>
              </a:buClr>
              <a:buSzPct val="100000"/>
              <a:defRPr sz="16000">
                <a:solidFill>
                  <a:schemeClr val="lt2"/>
                </a:solidFill>
              </a:defRPr>
            </a:lvl2pPr>
            <a:lvl3pPr lvl="2" algn="ctr">
              <a:spcBef>
                <a:spcPts val="0"/>
              </a:spcBef>
              <a:buClr>
                <a:schemeClr val="lt2"/>
              </a:buClr>
              <a:buSzPct val="100000"/>
              <a:defRPr sz="16000">
                <a:solidFill>
                  <a:schemeClr val="lt2"/>
                </a:solidFill>
              </a:defRPr>
            </a:lvl3pPr>
            <a:lvl4pPr lvl="3" algn="ctr">
              <a:spcBef>
                <a:spcPts val="0"/>
              </a:spcBef>
              <a:buClr>
                <a:schemeClr val="lt2"/>
              </a:buClr>
              <a:buSzPct val="100000"/>
              <a:defRPr sz="16000">
                <a:solidFill>
                  <a:schemeClr val="lt2"/>
                </a:solidFill>
              </a:defRPr>
            </a:lvl4pPr>
            <a:lvl5pPr lvl="4" algn="ctr">
              <a:spcBef>
                <a:spcPts val="0"/>
              </a:spcBef>
              <a:buClr>
                <a:schemeClr val="lt2"/>
              </a:buClr>
              <a:buSzPct val="100000"/>
              <a:defRPr sz="16000">
                <a:solidFill>
                  <a:schemeClr val="lt2"/>
                </a:solidFill>
              </a:defRPr>
            </a:lvl5pPr>
            <a:lvl6pPr lvl="5" algn="ctr">
              <a:spcBef>
                <a:spcPts val="0"/>
              </a:spcBef>
              <a:buClr>
                <a:schemeClr val="lt2"/>
              </a:buClr>
              <a:buSzPct val="100000"/>
              <a:defRPr sz="16000">
                <a:solidFill>
                  <a:schemeClr val="lt2"/>
                </a:solidFill>
              </a:defRPr>
            </a:lvl6pPr>
            <a:lvl7pPr lvl="6" algn="ctr">
              <a:spcBef>
                <a:spcPts val="0"/>
              </a:spcBef>
              <a:buClr>
                <a:schemeClr val="lt2"/>
              </a:buClr>
              <a:buSzPct val="100000"/>
              <a:defRPr sz="16000">
                <a:solidFill>
                  <a:schemeClr val="lt2"/>
                </a:solidFill>
              </a:defRPr>
            </a:lvl7pPr>
            <a:lvl8pPr lvl="7" algn="ctr">
              <a:spcBef>
                <a:spcPts val="0"/>
              </a:spcBef>
              <a:buClr>
                <a:schemeClr val="lt2"/>
              </a:buClr>
              <a:buSzPct val="100000"/>
              <a:defRPr sz="16000">
                <a:solidFill>
                  <a:schemeClr val="lt2"/>
                </a:solidFill>
              </a:defRPr>
            </a:lvl8pPr>
            <a:lvl9pPr lvl="8" algn="ctr">
              <a:spcBef>
                <a:spcPts val="0"/>
              </a:spcBef>
              <a:buClr>
                <a:schemeClr val="lt2"/>
              </a:buClr>
              <a:buSzPct val="100000"/>
              <a:defRPr sz="16000">
                <a:solidFill>
                  <a:schemeClr val="lt2"/>
                </a:solidFill>
              </a:defRPr>
            </a:lvl9pPr>
          </a:lstStyle>
          <a:p/>
        </p:txBody>
      </p:sp>
      <p:sp>
        <p:nvSpPr>
          <p:cNvPr id="54" name="Shape 54"/>
          <p:cNvSpPr txBox="1"/>
          <p:nvPr>
            <p:ph idx="1" type="body"/>
          </p:nvPr>
        </p:nvSpPr>
        <p:spPr>
          <a:xfrm>
            <a:off x="311700" y="3162000"/>
            <a:ext cx="8520600" cy="1071600"/>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55" name="Shape 5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56" name="Shape 56"/>
        <p:cNvGrpSpPr/>
        <p:nvPr/>
      </p:nvGrpSpPr>
      <p:grpSpPr>
        <a:xfrm>
          <a:off x="0" y="0"/>
          <a:ext cx="0" cy="0"/>
          <a:chOff x="0" y="0"/>
          <a:chExt cx="0" cy="0"/>
        </a:xfrm>
      </p:grpSpPr>
      <p:sp>
        <p:nvSpPr>
          <p:cNvPr id="57" name="Shape 5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5" name="Shape 15"/>
        <p:cNvGrpSpPr/>
        <p:nvPr/>
      </p:nvGrpSpPr>
      <p:grpSpPr>
        <a:xfrm>
          <a:off x="0" y="0"/>
          <a:ext cx="0" cy="0"/>
          <a:chOff x="0" y="0"/>
          <a:chExt cx="0" cy="0"/>
        </a:xfrm>
      </p:grpSpPr>
      <p:sp>
        <p:nvSpPr>
          <p:cNvPr id="16" name="Shape 16"/>
          <p:cNvSpPr/>
          <p:nvPr/>
        </p:nvSpPr>
        <p:spPr>
          <a:xfrm flipH="1">
            <a:off x="7595937" y="460225"/>
            <a:ext cx="1081625" cy="1124950"/>
          </a:xfrm>
          <a:custGeom>
            <a:pathLst>
              <a:path extrusionOk="0" h="44998" w="43265">
                <a:moveTo>
                  <a:pt x="0" y="44998"/>
                </a:moveTo>
                <a:lnTo>
                  <a:pt x="0" y="0"/>
                </a:lnTo>
                <a:lnTo>
                  <a:pt x="43265" y="0"/>
                </a:lnTo>
              </a:path>
            </a:pathLst>
          </a:custGeom>
          <a:noFill/>
          <a:ln cap="flat" cmpd="sng" w="28575">
            <a:solidFill>
              <a:schemeClr val="lt2"/>
            </a:solidFill>
            <a:prstDash val="solid"/>
            <a:miter/>
            <a:headEnd len="med" w="med" type="none"/>
            <a:tailEnd len="med" w="med" type="none"/>
          </a:ln>
        </p:spPr>
      </p:sp>
      <p:sp>
        <p:nvSpPr>
          <p:cNvPr id="17" name="Shape 17"/>
          <p:cNvSpPr/>
          <p:nvPr/>
        </p:nvSpPr>
        <p:spPr>
          <a:xfrm flipH="1" rot="10800000">
            <a:off x="466425" y="3558325"/>
            <a:ext cx="1081625" cy="1124950"/>
          </a:xfrm>
          <a:custGeom>
            <a:pathLst>
              <a:path extrusionOk="0" h="44998" w="43265">
                <a:moveTo>
                  <a:pt x="0" y="44998"/>
                </a:moveTo>
                <a:lnTo>
                  <a:pt x="0" y="0"/>
                </a:lnTo>
                <a:lnTo>
                  <a:pt x="43265" y="0"/>
                </a:lnTo>
              </a:path>
            </a:pathLst>
          </a:custGeom>
          <a:noFill/>
          <a:ln cap="flat" cmpd="sng" w="28575">
            <a:solidFill>
              <a:schemeClr val="lt2"/>
            </a:solidFill>
            <a:prstDash val="solid"/>
            <a:miter/>
            <a:headEnd len="med" w="med" type="none"/>
            <a:tailEnd len="med" w="med" type="none"/>
          </a:ln>
        </p:spPr>
      </p:sp>
      <p:sp>
        <p:nvSpPr>
          <p:cNvPr id="18" name="Shape 18"/>
          <p:cNvSpPr txBox="1"/>
          <p:nvPr>
            <p:ph type="title"/>
          </p:nvPr>
        </p:nvSpPr>
        <p:spPr>
          <a:xfrm>
            <a:off x="773700" y="1806450"/>
            <a:ext cx="7596600" cy="1530600"/>
          </a:xfrm>
          <a:prstGeom prst="rect">
            <a:avLst/>
          </a:prstGeom>
        </p:spPr>
        <p:txBody>
          <a:bodyPr anchorCtr="0" anchor="ctr"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19" name="Shape 1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20" name="Shape 20"/>
        <p:cNvGrpSpPr/>
        <p:nvPr/>
      </p:nvGrpSpPr>
      <p:grpSpPr>
        <a:xfrm>
          <a:off x="0" y="0"/>
          <a:ext cx="0" cy="0"/>
          <a:chOff x="0" y="0"/>
          <a:chExt cx="0" cy="0"/>
        </a:xfrm>
      </p:grpSpPr>
      <p:sp>
        <p:nvSpPr>
          <p:cNvPr id="21" name="Shape 21"/>
          <p:cNvSpPr/>
          <p:nvPr/>
        </p:nvSpPr>
        <p:spPr>
          <a:xfrm>
            <a:off x="0" y="5045700"/>
            <a:ext cx="9144000" cy="97800"/>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22" name="Shape 22"/>
          <p:cNvSpPr txBox="1"/>
          <p:nvPr>
            <p:ph type="title"/>
          </p:nvPr>
        </p:nvSpPr>
        <p:spPr>
          <a:xfrm>
            <a:off x="311700" y="315925"/>
            <a:ext cx="8520600" cy="831300"/>
          </a:xfrm>
          <a:prstGeom prst="rect">
            <a:avLst/>
          </a:prstGeom>
        </p:spPr>
        <p:txBody>
          <a:bodyPr anchorCtr="0" anchor="b"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3" name="Shape 23"/>
          <p:cNvSpPr txBox="1"/>
          <p:nvPr>
            <p:ph idx="1" type="body"/>
          </p:nvPr>
        </p:nvSpPr>
        <p:spPr>
          <a:xfrm>
            <a:off x="311700" y="1225225"/>
            <a:ext cx="8520600" cy="33540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4" name="Shape 2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5" name="Shape 25"/>
        <p:cNvGrpSpPr/>
        <p:nvPr/>
      </p:nvGrpSpPr>
      <p:grpSpPr>
        <a:xfrm>
          <a:off x="0" y="0"/>
          <a:ext cx="0" cy="0"/>
          <a:chOff x="0" y="0"/>
          <a:chExt cx="0" cy="0"/>
        </a:xfrm>
      </p:grpSpPr>
      <p:sp>
        <p:nvSpPr>
          <p:cNvPr id="26" name="Shape 26"/>
          <p:cNvSpPr txBox="1"/>
          <p:nvPr>
            <p:ph type="title"/>
          </p:nvPr>
        </p:nvSpPr>
        <p:spPr>
          <a:xfrm>
            <a:off x="311700" y="315925"/>
            <a:ext cx="8520600" cy="831300"/>
          </a:xfrm>
          <a:prstGeom prst="rect">
            <a:avLst/>
          </a:prstGeom>
        </p:spPr>
        <p:txBody>
          <a:bodyPr anchorCtr="0" anchor="b"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7" name="Shape 27"/>
          <p:cNvSpPr txBox="1"/>
          <p:nvPr>
            <p:ph idx="1" type="body"/>
          </p:nvPr>
        </p:nvSpPr>
        <p:spPr>
          <a:xfrm>
            <a:off x="311700" y="1225225"/>
            <a:ext cx="3999900" cy="33540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8" name="Shape 28"/>
          <p:cNvSpPr txBox="1"/>
          <p:nvPr>
            <p:ph idx="2" type="body"/>
          </p:nvPr>
        </p:nvSpPr>
        <p:spPr>
          <a:xfrm>
            <a:off x="4832400" y="1225225"/>
            <a:ext cx="3999900" cy="33540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9" name="Shape 2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30" name="Shape 30"/>
        <p:cNvGrpSpPr/>
        <p:nvPr/>
      </p:nvGrpSpPr>
      <p:grpSpPr>
        <a:xfrm>
          <a:off x="0" y="0"/>
          <a:ext cx="0" cy="0"/>
          <a:chOff x="0" y="0"/>
          <a:chExt cx="0" cy="0"/>
        </a:xfrm>
      </p:grpSpPr>
      <p:sp>
        <p:nvSpPr>
          <p:cNvPr id="31" name="Shape 31"/>
          <p:cNvSpPr txBox="1"/>
          <p:nvPr>
            <p:ph type="title"/>
          </p:nvPr>
        </p:nvSpPr>
        <p:spPr>
          <a:xfrm>
            <a:off x="311700" y="315925"/>
            <a:ext cx="8520600" cy="831300"/>
          </a:xfrm>
          <a:prstGeom prst="rect">
            <a:avLst/>
          </a:prstGeom>
        </p:spPr>
        <p:txBody>
          <a:bodyPr anchorCtr="0" anchor="b"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32" name="Shape 3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33" name="Shape 33"/>
        <p:cNvGrpSpPr/>
        <p:nvPr/>
      </p:nvGrpSpPr>
      <p:grpSpPr>
        <a:xfrm>
          <a:off x="0" y="0"/>
          <a:ext cx="0" cy="0"/>
          <a:chOff x="0" y="0"/>
          <a:chExt cx="0" cy="0"/>
        </a:xfrm>
      </p:grpSpPr>
      <p:sp>
        <p:nvSpPr>
          <p:cNvPr id="34" name="Shape 34"/>
          <p:cNvSpPr txBox="1"/>
          <p:nvPr>
            <p:ph type="title"/>
          </p:nvPr>
        </p:nvSpPr>
        <p:spPr>
          <a:xfrm>
            <a:off x="311700" y="555600"/>
            <a:ext cx="2808000" cy="755700"/>
          </a:xfrm>
          <a:prstGeom prst="rect">
            <a:avLst/>
          </a:prstGeom>
        </p:spPr>
        <p:txBody>
          <a:bodyPr anchorCtr="0" anchor="b" bIns="91425" lIns="91425" rIns="91425" tIns="91425"/>
          <a:lstStyle>
            <a:lvl1pPr lvl="0">
              <a:spcBef>
                <a:spcPts val="0"/>
              </a:spcBef>
              <a:buSzPct val="100000"/>
              <a:defRPr sz="3000"/>
            </a:lvl1pPr>
            <a:lvl2pPr lvl="1">
              <a:spcBef>
                <a:spcPts val="0"/>
              </a:spcBef>
              <a:buSzPct val="100000"/>
              <a:defRPr sz="3000"/>
            </a:lvl2pPr>
            <a:lvl3pPr lvl="2">
              <a:spcBef>
                <a:spcPts val="0"/>
              </a:spcBef>
              <a:buSzPct val="100000"/>
              <a:defRPr sz="3000"/>
            </a:lvl3pPr>
            <a:lvl4pPr lvl="3">
              <a:spcBef>
                <a:spcPts val="0"/>
              </a:spcBef>
              <a:buSzPct val="100000"/>
              <a:defRPr sz="3000"/>
            </a:lvl4pPr>
            <a:lvl5pPr lvl="4">
              <a:spcBef>
                <a:spcPts val="0"/>
              </a:spcBef>
              <a:buSzPct val="100000"/>
              <a:defRPr sz="3000"/>
            </a:lvl5pPr>
            <a:lvl6pPr lvl="5">
              <a:spcBef>
                <a:spcPts val="0"/>
              </a:spcBef>
              <a:buSzPct val="100000"/>
              <a:defRPr sz="3000"/>
            </a:lvl6pPr>
            <a:lvl7pPr lvl="6">
              <a:spcBef>
                <a:spcPts val="0"/>
              </a:spcBef>
              <a:buSzPct val="100000"/>
              <a:defRPr sz="3000"/>
            </a:lvl7pPr>
            <a:lvl8pPr lvl="7">
              <a:spcBef>
                <a:spcPts val="0"/>
              </a:spcBef>
              <a:buSzPct val="100000"/>
              <a:defRPr sz="3000"/>
            </a:lvl8pPr>
            <a:lvl9pPr lvl="8">
              <a:spcBef>
                <a:spcPts val="0"/>
              </a:spcBef>
              <a:buSzPct val="100000"/>
              <a:defRPr sz="3000"/>
            </a:lvl9pPr>
          </a:lstStyle>
          <a:p/>
        </p:txBody>
      </p:sp>
      <p:sp>
        <p:nvSpPr>
          <p:cNvPr id="35" name="Shape 35"/>
          <p:cNvSpPr txBox="1"/>
          <p:nvPr>
            <p:ph idx="1" type="body"/>
          </p:nvPr>
        </p:nvSpPr>
        <p:spPr>
          <a:xfrm>
            <a:off x="311700" y="1399399"/>
            <a:ext cx="2808000" cy="27849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6" name="Shape 36"/>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37" name="Shape 37"/>
        <p:cNvGrpSpPr/>
        <p:nvPr/>
      </p:nvGrpSpPr>
      <p:grpSpPr>
        <a:xfrm>
          <a:off x="0" y="0"/>
          <a:ext cx="0" cy="0"/>
          <a:chOff x="0" y="0"/>
          <a:chExt cx="0" cy="0"/>
        </a:xfrm>
      </p:grpSpPr>
      <p:sp>
        <p:nvSpPr>
          <p:cNvPr id="38" name="Shape 38"/>
          <p:cNvSpPr/>
          <p:nvPr/>
        </p:nvSpPr>
        <p:spPr>
          <a:xfrm>
            <a:off x="0" y="5045700"/>
            <a:ext cx="9144000" cy="97800"/>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39" name="Shape 39"/>
          <p:cNvSpPr txBox="1"/>
          <p:nvPr>
            <p:ph type="title"/>
          </p:nvPr>
        </p:nvSpPr>
        <p:spPr>
          <a:xfrm>
            <a:off x="490250" y="450150"/>
            <a:ext cx="5878800" cy="4090800"/>
          </a:xfrm>
          <a:prstGeom prst="rect">
            <a:avLst/>
          </a:prstGeom>
        </p:spPr>
        <p:txBody>
          <a:bodyPr anchorCtr="0" anchor="ctr" bIns="91425" lIns="91425" rIns="91425" tIns="91425"/>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p:txBody>
      </p:sp>
      <p:sp>
        <p:nvSpPr>
          <p:cNvPr id="40" name="Shape 4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41" name="Shape 41"/>
        <p:cNvGrpSpPr/>
        <p:nvPr/>
      </p:nvGrpSpPr>
      <p:grpSpPr>
        <a:xfrm>
          <a:off x="0" y="0"/>
          <a:ext cx="0" cy="0"/>
          <a:chOff x="0" y="0"/>
          <a:chExt cx="0" cy="0"/>
        </a:xfrm>
      </p:grpSpPr>
      <p:sp>
        <p:nvSpPr>
          <p:cNvPr id="42" name="Shape 42"/>
          <p:cNvSpPr/>
          <p:nvPr/>
        </p:nvSpPr>
        <p:spPr>
          <a:xfrm>
            <a:off x="4572000" y="-25"/>
            <a:ext cx="4572000" cy="5143500"/>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cxnSp>
        <p:nvCxnSpPr>
          <p:cNvPr id="43" name="Shape 43"/>
          <p:cNvCxnSpPr/>
          <p:nvPr/>
        </p:nvCxnSpPr>
        <p:spPr>
          <a:xfrm>
            <a:off x="5029675" y="4495500"/>
            <a:ext cx="468300" cy="0"/>
          </a:xfrm>
          <a:prstGeom prst="straightConnector1">
            <a:avLst/>
          </a:prstGeom>
          <a:noFill/>
          <a:ln cap="flat" cmpd="sng" w="19050">
            <a:solidFill>
              <a:schemeClr val="lt1"/>
            </a:solidFill>
            <a:prstDash val="solid"/>
            <a:round/>
            <a:headEnd len="med" w="med" type="none"/>
            <a:tailEnd len="med" w="med" type="none"/>
          </a:ln>
        </p:spPr>
      </p:cxnSp>
      <p:sp>
        <p:nvSpPr>
          <p:cNvPr id="44" name="Shape 44"/>
          <p:cNvSpPr txBox="1"/>
          <p:nvPr>
            <p:ph type="title"/>
          </p:nvPr>
        </p:nvSpPr>
        <p:spPr>
          <a:xfrm>
            <a:off x="265500" y="929275"/>
            <a:ext cx="4045200" cy="1786200"/>
          </a:xfrm>
          <a:prstGeom prst="rect">
            <a:avLst/>
          </a:prstGeom>
        </p:spPr>
        <p:txBody>
          <a:bodyPr anchorCtr="0" anchor="b" bIns="91425" lIns="91425" rIns="91425" tIns="91425"/>
          <a:lstStyle>
            <a:lvl1pPr lvl="0" algn="ctr">
              <a:spcBef>
                <a:spcPts val="0"/>
              </a:spcBef>
              <a:buClr>
                <a:schemeClr val="lt2"/>
              </a:buClr>
              <a:defRPr>
                <a:solidFill>
                  <a:schemeClr val="lt2"/>
                </a:solidFill>
              </a:defRPr>
            </a:lvl1pPr>
            <a:lvl2pPr lvl="1" algn="ctr">
              <a:spcBef>
                <a:spcPts val="0"/>
              </a:spcBef>
              <a:buClr>
                <a:schemeClr val="lt2"/>
              </a:buClr>
              <a:defRPr>
                <a:solidFill>
                  <a:schemeClr val="lt2"/>
                </a:solidFill>
              </a:defRPr>
            </a:lvl2pPr>
            <a:lvl3pPr lvl="2" algn="ctr">
              <a:spcBef>
                <a:spcPts val="0"/>
              </a:spcBef>
              <a:buClr>
                <a:schemeClr val="lt2"/>
              </a:buClr>
              <a:defRPr>
                <a:solidFill>
                  <a:schemeClr val="lt2"/>
                </a:solidFill>
              </a:defRPr>
            </a:lvl3pPr>
            <a:lvl4pPr lvl="3" algn="ctr">
              <a:spcBef>
                <a:spcPts val="0"/>
              </a:spcBef>
              <a:buClr>
                <a:schemeClr val="lt2"/>
              </a:buClr>
              <a:defRPr>
                <a:solidFill>
                  <a:schemeClr val="lt2"/>
                </a:solidFill>
              </a:defRPr>
            </a:lvl4pPr>
            <a:lvl5pPr lvl="4" algn="ctr">
              <a:spcBef>
                <a:spcPts val="0"/>
              </a:spcBef>
              <a:buClr>
                <a:schemeClr val="lt2"/>
              </a:buClr>
              <a:defRPr>
                <a:solidFill>
                  <a:schemeClr val="lt2"/>
                </a:solidFill>
              </a:defRPr>
            </a:lvl5pPr>
            <a:lvl6pPr lvl="5" algn="ctr">
              <a:spcBef>
                <a:spcPts val="0"/>
              </a:spcBef>
              <a:buClr>
                <a:schemeClr val="lt2"/>
              </a:buClr>
              <a:defRPr>
                <a:solidFill>
                  <a:schemeClr val="lt2"/>
                </a:solidFill>
              </a:defRPr>
            </a:lvl6pPr>
            <a:lvl7pPr lvl="6" algn="ctr">
              <a:spcBef>
                <a:spcPts val="0"/>
              </a:spcBef>
              <a:buClr>
                <a:schemeClr val="lt2"/>
              </a:buClr>
              <a:defRPr>
                <a:solidFill>
                  <a:schemeClr val="lt2"/>
                </a:solidFill>
              </a:defRPr>
            </a:lvl7pPr>
            <a:lvl8pPr lvl="7" algn="ctr">
              <a:spcBef>
                <a:spcPts val="0"/>
              </a:spcBef>
              <a:buClr>
                <a:schemeClr val="lt2"/>
              </a:buClr>
              <a:defRPr>
                <a:solidFill>
                  <a:schemeClr val="lt2"/>
                </a:solidFill>
              </a:defRPr>
            </a:lvl8pPr>
            <a:lvl9pPr lvl="8" algn="ctr">
              <a:spcBef>
                <a:spcPts val="0"/>
              </a:spcBef>
              <a:buClr>
                <a:schemeClr val="lt2"/>
              </a:buClr>
              <a:defRPr>
                <a:solidFill>
                  <a:schemeClr val="lt2"/>
                </a:solidFill>
              </a:defRPr>
            </a:lvl9pPr>
          </a:lstStyle>
          <a:p/>
        </p:txBody>
      </p:sp>
      <p:sp>
        <p:nvSpPr>
          <p:cNvPr id="45" name="Shape 45"/>
          <p:cNvSpPr txBox="1"/>
          <p:nvPr>
            <p:ph idx="1" type="subTitle"/>
          </p:nvPr>
        </p:nvSpPr>
        <p:spPr>
          <a:xfrm>
            <a:off x="265500" y="2769000"/>
            <a:ext cx="4045200" cy="1574100"/>
          </a:xfrm>
          <a:prstGeom prst="rect">
            <a:avLst/>
          </a:prstGeom>
        </p:spPr>
        <p:txBody>
          <a:bodyPr anchorCtr="0" anchor="t" bIns="91425" lIns="91425" rIns="91425" tIns="91425"/>
          <a:lstStyle>
            <a:lvl1pPr lvl="0" algn="ctr">
              <a:lnSpc>
                <a:spcPct val="100000"/>
              </a:lnSpc>
              <a:spcBef>
                <a:spcPts val="0"/>
              </a:spcBef>
              <a:spcAft>
                <a:spcPts val="0"/>
              </a:spcAft>
              <a:buSzPct val="100000"/>
              <a:buFont typeface="Economica"/>
              <a:buNone/>
              <a:defRPr sz="2400">
                <a:latin typeface="Economica"/>
                <a:ea typeface="Economica"/>
                <a:cs typeface="Economica"/>
                <a:sym typeface="Economica"/>
              </a:defRPr>
            </a:lvl1pPr>
            <a:lvl2pPr lvl="1" algn="ctr">
              <a:lnSpc>
                <a:spcPct val="100000"/>
              </a:lnSpc>
              <a:spcBef>
                <a:spcPts val="0"/>
              </a:spcBef>
              <a:spcAft>
                <a:spcPts val="0"/>
              </a:spcAft>
              <a:buSzPct val="100000"/>
              <a:buFont typeface="Economica"/>
              <a:buNone/>
              <a:defRPr sz="2400">
                <a:latin typeface="Economica"/>
                <a:ea typeface="Economica"/>
                <a:cs typeface="Economica"/>
                <a:sym typeface="Economica"/>
              </a:defRPr>
            </a:lvl2pPr>
            <a:lvl3pPr lvl="2" algn="ctr">
              <a:lnSpc>
                <a:spcPct val="100000"/>
              </a:lnSpc>
              <a:spcBef>
                <a:spcPts val="0"/>
              </a:spcBef>
              <a:spcAft>
                <a:spcPts val="0"/>
              </a:spcAft>
              <a:buSzPct val="100000"/>
              <a:buFont typeface="Economica"/>
              <a:buNone/>
              <a:defRPr sz="2400">
                <a:latin typeface="Economica"/>
                <a:ea typeface="Economica"/>
                <a:cs typeface="Economica"/>
                <a:sym typeface="Economica"/>
              </a:defRPr>
            </a:lvl3pPr>
            <a:lvl4pPr lvl="3" algn="ctr">
              <a:lnSpc>
                <a:spcPct val="100000"/>
              </a:lnSpc>
              <a:spcBef>
                <a:spcPts val="0"/>
              </a:spcBef>
              <a:spcAft>
                <a:spcPts val="0"/>
              </a:spcAft>
              <a:buSzPct val="100000"/>
              <a:buFont typeface="Economica"/>
              <a:buNone/>
              <a:defRPr sz="2400">
                <a:latin typeface="Economica"/>
                <a:ea typeface="Economica"/>
                <a:cs typeface="Economica"/>
                <a:sym typeface="Economica"/>
              </a:defRPr>
            </a:lvl4pPr>
            <a:lvl5pPr lvl="4" algn="ctr">
              <a:lnSpc>
                <a:spcPct val="100000"/>
              </a:lnSpc>
              <a:spcBef>
                <a:spcPts val="0"/>
              </a:spcBef>
              <a:spcAft>
                <a:spcPts val="0"/>
              </a:spcAft>
              <a:buSzPct val="100000"/>
              <a:buFont typeface="Economica"/>
              <a:buNone/>
              <a:defRPr sz="2400">
                <a:latin typeface="Economica"/>
                <a:ea typeface="Economica"/>
                <a:cs typeface="Economica"/>
                <a:sym typeface="Economica"/>
              </a:defRPr>
            </a:lvl5pPr>
            <a:lvl6pPr lvl="5" algn="ctr">
              <a:lnSpc>
                <a:spcPct val="100000"/>
              </a:lnSpc>
              <a:spcBef>
                <a:spcPts val="0"/>
              </a:spcBef>
              <a:spcAft>
                <a:spcPts val="0"/>
              </a:spcAft>
              <a:buSzPct val="100000"/>
              <a:buFont typeface="Economica"/>
              <a:buNone/>
              <a:defRPr sz="2400">
                <a:latin typeface="Economica"/>
                <a:ea typeface="Economica"/>
                <a:cs typeface="Economica"/>
                <a:sym typeface="Economica"/>
              </a:defRPr>
            </a:lvl6pPr>
            <a:lvl7pPr lvl="6" algn="ctr">
              <a:lnSpc>
                <a:spcPct val="100000"/>
              </a:lnSpc>
              <a:spcBef>
                <a:spcPts val="0"/>
              </a:spcBef>
              <a:spcAft>
                <a:spcPts val="0"/>
              </a:spcAft>
              <a:buSzPct val="100000"/>
              <a:buFont typeface="Economica"/>
              <a:buNone/>
              <a:defRPr sz="2400">
                <a:latin typeface="Economica"/>
                <a:ea typeface="Economica"/>
                <a:cs typeface="Economica"/>
                <a:sym typeface="Economica"/>
              </a:defRPr>
            </a:lvl7pPr>
            <a:lvl8pPr lvl="7" algn="ctr">
              <a:lnSpc>
                <a:spcPct val="100000"/>
              </a:lnSpc>
              <a:spcBef>
                <a:spcPts val="0"/>
              </a:spcBef>
              <a:spcAft>
                <a:spcPts val="0"/>
              </a:spcAft>
              <a:buSzPct val="100000"/>
              <a:buFont typeface="Economica"/>
              <a:buNone/>
              <a:defRPr sz="2400">
                <a:latin typeface="Economica"/>
                <a:ea typeface="Economica"/>
                <a:cs typeface="Economica"/>
                <a:sym typeface="Economica"/>
              </a:defRPr>
            </a:lvl8pPr>
            <a:lvl9pPr lvl="8" algn="ctr">
              <a:lnSpc>
                <a:spcPct val="100000"/>
              </a:lnSpc>
              <a:spcBef>
                <a:spcPts val="0"/>
              </a:spcBef>
              <a:spcAft>
                <a:spcPts val="0"/>
              </a:spcAft>
              <a:buSzPct val="100000"/>
              <a:buFont typeface="Economica"/>
              <a:buNone/>
              <a:defRPr sz="2400">
                <a:latin typeface="Economica"/>
                <a:ea typeface="Economica"/>
                <a:cs typeface="Economica"/>
                <a:sym typeface="Economica"/>
              </a:defRPr>
            </a:lvl9pPr>
          </a:lstStyle>
          <a:p/>
        </p:txBody>
      </p:sp>
      <p:sp>
        <p:nvSpPr>
          <p:cNvPr id="46" name="Shape 46"/>
          <p:cNvSpPr txBox="1"/>
          <p:nvPr>
            <p:ph idx="2" type="body"/>
          </p:nvPr>
        </p:nvSpPr>
        <p:spPr>
          <a:xfrm>
            <a:off x="4939500" y="724200"/>
            <a:ext cx="3837000" cy="3695100"/>
          </a:xfrm>
          <a:prstGeom prst="rect">
            <a:avLst/>
          </a:prstGeom>
        </p:spPr>
        <p:txBody>
          <a:bodyPr anchorCtr="0" anchor="ctr" bIns="91425" lIns="91425" rIns="91425" tIns="91425"/>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p:txBody>
      </p:sp>
      <p:sp>
        <p:nvSpPr>
          <p:cNvPr id="47" name="Shape 4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8" name="Shape 48"/>
        <p:cNvGrpSpPr/>
        <p:nvPr/>
      </p:nvGrpSpPr>
      <p:grpSpPr>
        <a:xfrm>
          <a:off x="0" y="0"/>
          <a:ext cx="0" cy="0"/>
          <a:chOff x="0" y="0"/>
          <a:chExt cx="0" cy="0"/>
        </a:xfrm>
      </p:grpSpPr>
      <p:sp>
        <p:nvSpPr>
          <p:cNvPr id="49" name="Shape 49"/>
          <p:cNvSpPr txBox="1"/>
          <p:nvPr>
            <p:ph idx="1" type="body"/>
          </p:nvPr>
        </p:nvSpPr>
        <p:spPr>
          <a:xfrm>
            <a:off x="319500" y="4218925"/>
            <a:ext cx="5998800" cy="598800"/>
          </a:xfrm>
          <a:prstGeom prst="rect">
            <a:avLst/>
          </a:prstGeom>
        </p:spPr>
        <p:txBody>
          <a:bodyPr anchorCtr="0" anchor="ctr" bIns="91425" lIns="91425" rIns="91425" tIns="91425"/>
          <a:lstStyle>
            <a:lvl1pPr lvl="0">
              <a:lnSpc>
                <a:spcPct val="100000"/>
              </a:lnSpc>
              <a:spcBef>
                <a:spcPts val="0"/>
              </a:spcBef>
              <a:spcAft>
                <a:spcPts val="0"/>
              </a:spcAft>
              <a:buSzPct val="100000"/>
              <a:buFont typeface="Economica"/>
              <a:buNone/>
              <a:defRPr sz="2400">
                <a:latin typeface="Economica"/>
                <a:ea typeface="Economica"/>
                <a:cs typeface="Economica"/>
                <a:sym typeface="Economica"/>
              </a:defRPr>
            </a:lvl1pPr>
          </a:lstStyle>
          <a:p/>
        </p:txBody>
      </p:sp>
      <p:sp>
        <p:nvSpPr>
          <p:cNvPr id="50" name="Shape 5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315925"/>
            <a:ext cx="8520600" cy="831300"/>
          </a:xfrm>
          <a:prstGeom prst="rect">
            <a:avLst/>
          </a:prstGeom>
          <a:noFill/>
          <a:ln>
            <a:noFill/>
          </a:ln>
        </p:spPr>
        <p:txBody>
          <a:bodyPr anchorCtr="0" anchor="b" bIns="91425" lIns="91425" rIns="91425" tIns="91425"/>
          <a:lstStyle>
            <a:lvl1pPr lvl="0">
              <a:spcBef>
                <a:spcPts val="0"/>
              </a:spcBef>
              <a:buClr>
                <a:schemeClr val="dk1"/>
              </a:buClr>
              <a:buSzPct val="100000"/>
              <a:buFont typeface="Economica"/>
              <a:buNone/>
              <a:defRPr sz="4200">
                <a:solidFill>
                  <a:schemeClr val="dk1"/>
                </a:solidFill>
                <a:latin typeface="Economica"/>
                <a:ea typeface="Economica"/>
                <a:cs typeface="Economica"/>
                <a:sym typeface="Economica"/>
              </a:defRPr>
            </a:lvl1pPr>
            <a:lvl2pPr lvl="1">
              <a:spcBef>
                <a:spcPts val="0"/>
              </a:spcBef>
              <a:buClr>
                <a:schemeClr val="dk1"/>
              </a:buClr>
              <a:buSzPct val="100000"/>
              <a:buFont typeface="Economica"/>
              <a:buNone/>
              <a:defRPr sz="4200">
                <a:solidFill>
                  <a:schemeClr val="dk1"/>
                </a:solidFill>
                <a:latin typeface="Economica"/>
                <a:ea typeface="Economica"/>
                <a:cs typeface="Economica"/>
                <a:sym typeface="Economica"/>
              </a:defRPr>
            </a:lvl2pPr>
            <a:lvl3pPr lvl="2">
              <a:spcBef>
                <a:spcPts val="0"/>
              </a:spcBef>
              <a:buClr>
                <a:schemeClr val="dk1"/>
              </a:buClr>
              <a:buSzPct val="100000"/>
              <a:buFont typeface="Economica"/>
              <a:buNone/>
              <a:defRPr sz="4200">
                <a:solidFill>
                  <a:schemeClr val="dk1"/>
                </a:solidFill>
                <a:latin typeface="Economica"/>
                <a:ea typeface="Economica"/>
                <a:cs typeface="Economica"/>
                <a:sym typeface="Economica"/>
              </a:defRPr>
            </a:lvl3pPr>
            <a:lvl4pPr lvl="3">
              <a:spcBef>
                <a:spcPts val="0"/>
              </a:spcBef>
              <a:buClr>
                <a:schemeClr val="dk1"/>
              </a:buClr>
              <a:buSzPct val="100000"/>
              <a:buFont typeface="Economica"/>
              <a:buNone/>
              <a:defRPr sz="4200">
                <a:solidFill>
                  <a:schemeClr val="dk1"/>
                </a:solidFill>
                <a:latin typeface="Economica"/>
                <a:ea typeface="Economica"/>
                <a:cs typeface="Economica"/>
                <a:sym typeface="Economica"/>
              </a:defRPr>
            </a:lvl4pPr>
            <a:lvl5pPr lvl="4">
              <a:spcBef>
                <a:spcPts val="0"/>
              </a:spcBef>
              <a:buClr>
                <a:schemeClr val="dk1"/>
              </a:buClr>
              <a:buSzPct val="100000"/>
              <a:buFont typeface="Economica"/>
              <a:buNone/>
              <a:defRPr sz="4200">
                <a:solidFill>
                  <a:schemeClr val="dk1"/>
                </a:solidFill>
                <a:latin typeface="Economica"/>
                <a:ea typeface="Economica"/>
                <a:cs typeface="Economica"/>
                <a:sym typeface="Economica"/>
              </a:defRPr>
            </a:lvl5pPr>
            <a:lvl6pPr lvl="5">
              <a:spcBef>
                <a:spcPts val="0"/>
              </a:spcBef>
              <a:buClr>
                <a:schemeClr val="dk1"/>
              </a:buClr>
              <a:buSzPct val="100000"/>
              <a:buFont typeface="Economica"/>
              <a:buNone/>
              <a:defRPr sz="4200">
                <a:solidFill>
                  <a:schemeClr val="dk1"/>
                </a:solidFill>
                <a:latin typeface="Economica"/>
                <a:ea typeface="Economica"/>
                <a:cs typeface="Economica"/>
                <a:sym typeface="Economica"/>
              </a:defRPr>
            </a:lvl6pPr>
            <a:lvl7pPr lvl="6">
              <a:spcBef>
                <a:spcPts val="0"/>
              </a:spcBef>
              <a:buClr>
                <a:schemeClr val="dk1"/>
              </a:buClr>
              <a:buSzPct val="100000"/>
              <a:buFont typeface="Economica"/>
              <a:buNone/>
              <a:defRPr sz="4200">
                <a:solidFill>
                  <a:schemeClr val="dk1"/>
                </a:solidFill>
                <a:latin typeface="Economica"/>
                <a:ea typeface="Economica"/>
                <a:cs typeface="Economica"/>
                <a:sym typeface="Economica"/>
              </a:defRPr>
            </a:lvl7pPr>
            <a:lvl8pPr lvl="7">
              <a:spcBef>
                <a:spcPts val="0"/>
              </a:spcBef>
              <a:buClr>
                <a:schemeClr val="dk1"/>
              </a:buClr>
              <a:buSzPct val="100000"/>
              <a:buFont typeface="Economica"/>
              <a:buNone/>
              <a:defRPr sz="4200">
                <a:solidFill>
                  <a:schemeClr val="dk1"/>
                </a:solidFill>
                <a:latin typeface="Economica"/>
                <a:ea typeface="Economica"/>
                <a:cs typeface="Economica"/>
                <a:sym typeface="Economica"/>
              </a:defRPr>
            </a:lvl8pPr>
            <a:lvl9pPr lvl="8">
              <a:spcBef>
                <a:spcPts val="0"/>
              </a:spcBef>
              <a:buClr>
                <a:schemeClr val="dk1"/>
              </a:buClr>
              <a:buSzPct val="100000"/>
              <a:buFont typeface="Economica"/>
              <a:buNone/>
              <a:defRPr sz="4200">
                <a:solidFill>
                  <a:schemeClr val="dk1"/>
                </a:solidFill>
                <a:latin typeface="Economica"/>
                <a:ea typeface="Economica"/>
                <a:cs typeface="Economica"/>
                <a:sym typeface="Economica"/>
              </a:defRPr>
            </a:lvl9pPr>
          </a:lstStyle>
          <a:p/>
        </p:txBody>
      </p:sp>
      <p:sp>
        <p:nvSpPr>
          <p:cNvPr id="7" name="Shape 7"/>
          <p:cNvSpPr txBox="1"/>
          <p:nvPr>
            <p:ph idx="1" type="body"/>
          </p:nvPr>
        </p:nvSpPr>
        <p:spPr>
          <a:xfrm>
            <a:off x="311700" y="1225225"/>
            <a:ext cx="8520600" cy="33540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dk1"/>
              </a:buClr>
              <a:buSzPct val="100000"/>
              <a:buFont typeface="Open Sans"/>
              <a:defRPr sz="1800">
                <a:solidFill>
                  <a:schemeClr val="dk1"/>
                </a:solidFill>
                <a:latin typeface="Open Sans"/>
                <a:ea typeface="Open Sans"/>
                <a:cs typeface="Open Sans"/>
                <a:sym typeface="Open Sans"/>
              </a:defRPr>
            </a:lvl1pPr>
            <a:lvl2pPr lvl="1">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2pPr>
            <a:lvl3pPr lvl="2">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3pPr>
            <a:lvl4pPr lvl="3">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4pPr>
            <a:lvl5pPr lvl="4">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5pPr>
            <a:lvl6pPr lvl="5">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6pPr>
            <a:lvl7pPr lvl="6">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7pPr>
            <a:lvl8pPr lvl="7">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8pPr>
            <a:lvl9pPr lvl="8">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9pPr>
          </a:lstStyle>
          <a:p/>
        </p:txBody>
      </p:sp>
      <p:sp>
        <p:nvSpPr>
          <p:cNvPr id="8" name="Shape 8"/>
          <p:cNvSpPr txBox="1"/>
          <p:nvPr>
            <p:ph idx="12" type="sldNum"/>
          </p:nvPr>
        </p:nvSpPr>
        <p:spPr>
          <a:xfrm>
            <a:off x="8472457" y="4663216"/>
            <a:ext cx="548700"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dk1"/>
                </a:solidFill>
                <a:latin typeface="Economica"/>
                <a:ea typeface="Economica"/>
                <a:cs typeface="Economica"/>
                <a:sym typeface="Economica"/>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0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hyperlink" Target="http://youtube.com/v/AaKju-TrEmU" TargetMode="External"/><Relationship Id="rId4" Type="http://schemas.openxmlformats.org/officeDocument/2006/relationships/image" Target="../media/image08.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0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0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0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0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0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0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0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1" name="Shape 61"/>
        <p:cNvGrpSpPr/>
        <p:nvPr/>
      </p:nvGrpSpPr>
      <p:grpSpPr>
        <a:xfrm>
          <a:off x="0" y="0"/>
          <a:ext cx="0" cy="0"/>
          <a:chOff x="0" y="0"/>
          <a:chExt cx="0" cy="0"/>
        </a:xfrm>
      </p:grpSpPr>
      <p:sp>
        <p:nvSpPr>
          <p:cNvPr id="62" name="Shape 62"/>
          <p:cNvSpPr txBox="1"/>
          <p:nvPr>
            <p:ph type="ctrTitle"/>
          </p:nvPr>
        </p:nvSpPr>
        <p:spPr>
          <a:xfrm>
            <a:off x="3044700" y="1444250"/>
            <a:ext cx="3215700" cy="1537200"/>
          </a:xfrm>
          <a:prstGeom prst="rect">
            <a:avLst/>
          </a:prstGeom>
        </p:spPr>
        <p:txBody>
          <a:bodyPr anchorCtr="0" anchor="b" bIns="91425" lIns="91425" rIns="91425" tIns="91425">
            <a:noAutofit/>
          </a:bodyPr>
          <a:lstStyle/>
          <a:p>
            <a:pPr lvl="0">
              <a:spcBef>
                <a:spcPts val="0"/>
              </a:spcBef>
              <a:buNone/>
            </a:pPr>
            <a:r>
              <a:rPr lang="en"/>
              <a:t>Continuing a Culture of Writing</a:t>
            </a:r>
          </a:p>
        </p:txBody>
      </p:sp>
      <p:sp>
        <p:nvSpPr>
          <p:cNvPr id="63" name="Shape 63"/>
          <p:cNvSpPr txBox="1"/>
          <p:nvPr>
            <p:ph idx="1" type="subTitle"/>
          </p:nvPr>
        </p:nvSpPr>
        <p:spPr>
          <a:xfrm>
            <a:off x="3044700" y="3116580"/>
            <a:ext cx="3054600" cy="701400"/>
          </a:xfrm>
          <a:prstGeom prst="rect">
            <a:avLst/>
          </a:prstGeom>
        </p:spPr>
        <p:txBody>
          <a:bodyPr anchorCtr="0" anchor="t" bIns="91425" lIns="91425" rIns="91425" tIns="91425">
            <a:noAutofit/>
          </a:bodyPr>
          <a:lstStyle/>
          <a:p>
            <a:pPr lvl="0">
              <a:spcBef>
                <a:spcPts val="0"/>
              </a:spcBef>
              <a:buNone/>
            </a:pPr>
            <a:r>
              <a:rPr lang="en"/>
              <a:t>Sharpening Students’ Argument Writing Skills: Part 2</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3" name="Shape 123"/>
        <p:cNvGrpSpPr/>
        <p:nvPr/>
      </p:nvGrpSpPr>
      <p:grpSpPr>
        <a:xfrm>
          <a:off x="0" y="0"/>
          <a:ext cx="0" cy="0"/>
          <a:chOff x="0" y="0"/>
          <a:chExt cx="0" cy="0"/>
        </a:xfrm>
      </p:grpSpPr>
      <p:sp>
        <p:nvSpPr>
          <p:cNvPr id="124" name="Shape 124"/>
          <p:cNvSpPr txBox="1"/>
          <p:nvPr>
            <p:ph type="title"/>
          </p:nvPr>
        </p:nvSpPr>
        <p:spPr>
          <a:xfrm>
            <a:off x="311700" y="315925"/>
            <a:ext cx="8520600" cy="831300"/>
          </a:xfrm>
          <a:prstGeom prst="rect">
            <a:avLst/>
          </a:prstGeom>
        </p:spPr>
        <p:txBody>
          <a:bodyPr anchorCtr="0" anchor="b" bIns="91425" lIns="91425" rIns="91425" tIns="91425">
            <a:noAutofit/>
          </a:bodyPr>
          <a:lstStyle/>
          <a:p>
            <a:pPr lvl="0">
              <a:spcBef>
                <a:spcPts val="0"/>
              </a:spcBef>
              <a:buNone/>
            </a:pPr>
            <a:r>
              <a:rPr lang="en"/>
              <a:t>Idea 2: Provide a model of an effective argument.</a:t>
            </a:r>
          </a:p>
        </p:txBody>
      </p:sp>
      <p:sp>
        <p:nvSpPr>
          <p:cNvPr id="125" name="Shape 125"/>
          <p:cNvSpPr txBox="1"/>
          <p:nvPr>
            <p:ph idx="1" type="body"/>
          </p:nvPr>
        </p:nvSpPr>
        <p:spPr>
          <a:xfrm>
            <a:off x="3418550" y="1225225"/>
            <a:ext cx="5413800" cy="3354000"/>
          </a:xfrm>
          <a:prstGeom prst="rect">
            <a:avLst/>
          </a:prstGeom>
        </p:spPr>
        <p:txBody>
          <a:bodyPr anchorCtr="0" anchor="t" bIns="91425" lIns="91425" rIns="91425" tIns="91425">
            <a:noAutofit/>
          </a:bodyPr>
          <a:lstStyle/>
          <a:p>
            <a:pPr lvl="0">
              <a:spcBef>
                <a:spcPts val="0"/>
              </a:spcBef>
              <a:buNone/>
            </a:pPr>
            <a:r>
              <a:t/>
            </a:r>
            <a:endParaRPr/>
          </a:p>
          <a:p>
            <a:pPr lvl="0">
              <a:spcBef>
                <a:spcPts val="0"/>
              </a:spcBef>
              <a:buNone/>
            </a:pPr>
            <a:r>
              <a:rPr lang="en"/>
              <a:t>Miami Herald columnist Leonard Pitts Jr.</a:t>
            </a:r>
          </a:p>
        </p:txBody>
      </p:sp>
      <p:pic>
        <p:nvPicPr>
          <p:cNvPr id="126" name="Shape 126"/>
          <p:cNvPicPr preferRelativeResize="0"/>
          <p:nvPr/>
        </p:nvPicPr>
        <p:blipFill>
          <a:blip r:embed="rId3">
            <a:alphaModFix/>
          </a:blip>
          <a:stretch>
            <a:fillRect/>
          </a:stretch>
        </p:blipFill>
        <p:spPr>
          <a:xfrm>
            <a:off x="940472" y="1147225"/>
            <a:ext cx="2395110" cy="3918274"/>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0" name="Shape 130"/>
        <p:cNvGrpSpPr/>
        <p:nvPr/>
      </p:nvGrpSpPr>
      <p:grpSpPr>
        <a:xfrm>
          <a:off x="0" y="0"/>
          <a:ext cx="0" cy="0"/>
          <a:chOff x="0" y="0"/>
          <a:chExt cx="0" cy="0"/>
        </a:xfrm>
      </p:grpSpPr>
      <p:sp>
        <p:nvSpPr>
          <p:cNvPr id="131" name="Shape 131"/>
          <p:cNvSpPr txBox="1"/>
          <p:nvPr>
            <p:ph type="title"/>
          </p:nvPr>
        </p:nvSpPr>
        <p:spPr>
          <a:xfrm>
            <a:off x="311700" y="315925"/>
            <a:ext cx="8520600" cy="831300"/>
          </a:xfrm>
          <a:prstGeom prst="rect">
            <a:avLst/>
          </a:prstGeom>
        </p:spPr>
        <p:txBody>
          <a:bodyPr anchorCtr="0" anchor="b" bIns="91425" lIns="91425" rIns="91425" tIns="91425">
            <a:noAutofit/>
          </a:bodyPr>
          <a:lstStyle/>
          <a:p>
            <a:pPr lvl="0">
              <a:spcBef>
                <a:spcPts val="0"/>
              </a:spcBef>
              <a:buNone/>
            </a:pPr>
            <a:r>
              <a:rPr lang="en"/>
              <a:t>Idea 3:  Blend writing genres for effect.</a:t>
            </a:r>
          </a:p>
        </p:txBody>
      </p:sp>
      <p:sp>
        <p:nvSpPr>
          <p:cNvPr id="132" name="Shape 132"/>
          <p:cNvSpPr txBox="1"/>
          <p:nvPr>
            <p:ph idx="1" type="body"/>
          </p:nvPr>
        </p:nvSpPr>
        <p:spPr>
          <a:xfrm>
            <a:off x="311700" y="1225225"/>
            <a:ext cx="8520600" cy="3354000"/>
          </a:xfrm>
          <a:prstGeom prst="rect">
            <a:avLst/>
          </a:prstGeom>
        </p:spPr>
        <p:txBody>
          <a:bodyPr anchorCtr="0" anchor="t" bIns="91425" lIns="91425" rIns="91425" tIns="91425">
            <a:noAutofit/>
          </a:bodyPr>
          <a:lstStyle/>
          <a:p>
            <a:pPr lvl="0" rtl="0">
              <a:spcBef>
                <a:spcPts val="0"/>
              </a:spcBef>
              <a:buNone/>
            </a:pPr>
            <a:r>
              <a:rPr lang="en" sz="2400"/>
              <a:t>Students might…</a:t>
            </a:r>
          </a:p>
          <a:p>
            <a:pPr indent="-381000" lvl="0" marL="457200" rtl="0">
              <a:spcBef>
                <a:spcPts val="0"/>
              </a:spcBef>
              <a:buSzPct val="100000"/>
            </a:pPr>
            <a:r>
              <a:rPr lang="en" sz="2400"/>
              <a:t>Begin reading models of blended writings.</a:t>
            </a:r>
          </a:p>
          <a:p>
            <a:pPr indent="-381000" lvl="0" marL="457200" rtl="0">
              <a:spcBef>
                <a:spcPts val="0"/>
              </a:spcBef>
              <a:buSzPct val="100000"/>
            </a:pPr>
            <a:r>
              <a:rPr lang="en" sz="2400"/>
              <a:t>Notice “how” the writer creates the blend.</a:t>
            </a:r>
          </a:p>
          <a:p>
            <a:pPr indent="-381000" lvl="0" marL="457200" rtl="0">
              <a:spcBef>
                <a:spcPts val="0"/>
              </a:spcBef>
              <a:buSzPct val="100000"/>
            </a:pPr>
            <a:r>
              <a:rPr lang="en" sz="2400"/>
              <a:t>Watch the teacher “give it a go” with his/her own writing.</a:t>
            </a:r>
          </a:p>
          <a:p>
            <a:pPr indent="-381000" lvl="0" marL="457200">
              <a:spcBef>
                <a:spcPts val="0"/>
              </a:spcBef>
              <a:buSzPct val="100000"/>
            </a:pPr>
            <a:r>
              <a:rPr lang="en" sz="2400"/>
              <a:t>Try it themselves in their writer’s notebook </a:t>
            </a: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6" name="Shape 136"/>
        <p:cNvGrpSpPr/>
        <p:nvPr/>
      </p:nvGrpSpPr>
      <p:grpSpPr>
        <a:xfrm>
          <a:off x="0" y="0"/>
          <a:ext cx="0" cy="0"/>
          <a:chOff x="0" y="0"/>
          <a:chExt cx="0" cy="0"/>
        </a:xfrm>
      </p:grpSpPr>
      <p:sp>
        <p:nvSpPr>
          <p:cNvPr id="137" name="Shape 137"/>
          <p:cNvSpPr txBox="1"/>
          <p:nvPr>
            <p:ph type="title"/>
          </p:nvPr>
        </p:nvSpPr>
        <p:spPr>
          <a:xfrm>
            <a:off x="311700" y="315925"/>
            <a:ext cx="8520600" cy="831300"/>
          </a:xfrm>
          <a:prstGeom prst="rect">
            <a:avLst/>
          </a:prstGeom>
        </p:spPr>
        <p:txBody>
          <a:bodyPr anchorCtr="0" anchor="b" bIns="91425" lIns="91425" rIns="91425" tIns="91425">
            <a:noAutofit/>
          </a:bodyPr>
          <a:lstStyle/>
          <a:p>
            <a:pPr lvl="0">
              <a:spcBef>
                <a:spcPts val="0"/>
              </a:spcBef>
              <a:buNone/>
            </a:pPr>
            <a:r>
              <a:rPr lang="en"/>
              <a:t>Idea 3: Blend writing genres for effect.</a:t>
            </a:r>
          </a:p>
        </p:txBody>
      </p:sp>
      <p:sp>
        <p:nvSpPr>
          <p:cNvPr id="138" name="Shape 138"/>
          <p:cNvSpPr txBox="1"/>
          <p:nvPr>
            <p:ph idx="1" type="body"/>
          </p:nvPr>
        </p:nvSpPr>
        <p:spPr>
          <a:xfrm>
            <a:off x="5736150" y="1225225"/>
            <a:ext cx="3096000" cy="3354000"/>
          </a:xfrm>
          <a:prstGeom prst="rect">
            <a:avLst/>
          </a:prstGeom>
        </p:spPr>
        <p:txBody>
          <a:bodyPr anchorCtr="0" anchor="t" bIns="91425" lIns="91425" rIns="91425" tIns="91425">
            <a:noAutofit/>
          </a:bodyPr>
          <a:lstStyle/>
          <a:p>
            <a:pPr lvl="0">
              <a:spcBef>
                <a:spcPts val="0"/>
              </a:spcBef>
              <a:buNone/>
            </a:pPr>
            <a:r>
              <a:t/>
            </a:r>
            <a:endParaRPr/>
          </a:p>
          <a:p>
            <a:pPr lvl="0">
              <a:spcBef>
                <a:spcPts val="0"/>
              </a:spcBef>
              <a:buNone/>
            </a:pPr>
            <a:r>
              <a:rPr lang="en"/>
              <a:t>How can narrative be blended into an argument in a way that increases the effectiveness of the argument?</a:t>
            </a:r>
          </a:p>
        </p:txBody>
      </p:sp>
      <p:sp>
        <p:nvSpPr>
          <p:cNvPr descr="First Lady Michelle Obama's powerful speech endorsing Hillary Clinton at the 2016 Democratic National Convention in Philadelphia. Subscribe to TDC for complete 2016 election coverage: https://www.youtube.com/TheDailyConversation/  Like our page on Facebook http://www.facebook.com/thedailyconversation Join us on Google+ https://plus.google.com/100134925804523235350/posts Follow us on Twitter http://www.twitter.com/thedailyconvo" id="139" name="Shape 139" title="First Lady Michelle Obama's Full 2016 Democratic National Convention Speech">
            <a:hlinkClick r:id="rId3"/>
          </p:cNvPr>
          <p:cNvSpPr/>
          <p:nvPr/>
        </p:nvSpPr>
        <p:spPr>
          <a:xfrm>
            <a:off x="780975" y="1225225"/>
            <a:ext cx="4572000" cy="3429000"/>
          </a:xfrm>
          <a:prstGeom prst="rect">
            <a:avLst/>
          </a:prstGeom>
          <a:blipFill>
            <a:blip r:embed="rId4">
              <a:alphaModFix/>
            </a:blip>
            <a:stretch>
              <a:fillRect/>
            </a:stretch>
          </a:blipFill>
          <a:ln>
            <a:noFill/>
          </a:ln>
        </p:spPr>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3" name="Shape 143"/>
        <p:cNvGrpSpPr/>
        <p:nvPr/>
      </p:nvGrpSpPr>
      <p:grpSpPr>
        <a:xfrm>
          <a:off x="0" y="0"/>
          <a:ext cx="0" cy="0"/>
          <a:chOff x="0" y="0"/>
          <a:chExt cx="0" cy="0"/>
        </a:xfrm>
      </p:grpSpPr>
      <p:sp>
        <p:nvSpPr>
          <p:cNvPr id="144" name="Shape 144"/>
          <p:cNvSpPr txBox="1"/>
          <p:nvPr>
            <p:ph type="title"/>
          </p:nvPr>
        </p:nvSpPr>
        <p:spPr>
          <a:xfrm>
            <a:off x="311700" y="315925"/>
            <a:ext cx="8520600" cy="831300"/>
          </a:xfrm>
          <a:prstGeom prst="rect">
            <a:avLst/>
          </a:prstGeom>
        </p:spPr>
        <p:txBody>
          <a:bodyPr anchorCtr="0" anchor="b" bIns="91425" lIns="91425" rIns="91425" tIns="91425">
            <a:noAutofit/>
          </a:bodyPr>
          <a:lstStyle/>
          <a:p>
            <a:pPr lvl="0">
              <a:spcBef>
                <a:spcPts val="0"/>
              </a:spcBef>
              <a:buNone/>
            </a:pPr>
            <a:r>
              <a:rPr lang="en"/>
              <a:t>Wrap up</a:t>
            </a:r>
          </a:p>
        </p:txBody>
      </p:sp>
      <p:sp>
        <p:nvSpPr>
          <p:cNvPr id="145" name="Shape 145"/>
          <p:cNvSpPr txBox="1"/>
          <p:nvPr>
            <p:ph idx="1" type="body"/>
          </p:nvPr>
        </p:nvSpPr>
        <p:spPr>
          <a:xfrm>
            <a:off x="311700" y="1225225"/>
            <a:ext cx="8520600" cy="3354000"/>
          </a:xfrm>
          <a:prstGeom prst="rect">
            <a:avLst/>
          </a:prstGeom>
        </p:spPr>
        <p:txBody>
          <a:bodyPr anchorCtr="0" anchor="t" bIns="91425" lIns="91425" rIns="91425" tIns="91425">
            <a:noAutofit/>
          </a:bodyPr>
          <a:lstStyle/>
          <a:p>
            <a:pPr lvl="0" rtl="0">
              <a:spcBef>
                <a:spcPts val="0"/>
              </a:spcBef>
              <a:buNone/>
            </a:pPr>
            <a:r>
              <a:rPr lang="en" sz="2400"/>
              <a:t>Which of the three ideas you’ve experienced today resonates with you?</a:t>
            </a:r>
          </a:p>
          <a:p>
            <a:pPr lvl="0" rtl="0">
              <a:spcBef>
                <a:spcPts val="0"/>
              </a:spcBef>
              <a:buNone/>
            </a:pPr>
            <a:r>
              <a:rPr lang="en" sz="2400"/>
              <a:t>Which will you use to continue the culture of writing in your classroom?</a:t>
            </a:r>
          </a:p>
          <a:p>
            <a:pPr lvl="0">
              <a:spcBef>
                <a:spcPts val="0"/>
              </a:spcBef>
              <a:buNone/>
            </a:pPr>
            <a:r>
              <a:rPr lang="en" sz="2400"/>
              <a:t>What questions do you still have?</a:t>
            </a: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9" name="Shape 149"/>
        <p:cNvGrpSpPr/>
        <p:nvPr/>
      </p:nvGrpSpPr>
      <p:grpSpPr>
        <a:xfrm>
          <a:off x="0" y="0"/>
          <a:ext cx="0" cy="0"/>
          <a:chOff x="0" y="0"/>
          <a:chExt cx="0" cy="0"/>
        </a:xfrm>
      </p:grpSpPr>
      <p:sp>
        <p:nvSpPr>
          <p:cNvPr id="150" name="Shape 150"/>
          <p:cNvSpPr txBox="1"/>
          <p:nvPr>
            <p:ph type="title"/>
          </p:nvPr>
        </p:nvSpPr>
        <p:spPr>
          <a:xfrm>
            <a:off x="311700" y="315925"/>
            <a:ext cx="8520600" cy="831300"/>
          </a:xfrm>
          <a:prstGeom prst="rect">
            <a:avLst/>
          </a:prstGeom>
        </p:spPr>
        <p:txBody>
          <a:bodyPr anchorCtr="0" anchor="b" bIns="91425" lIns="91425" rIns="91425" tIns="91425">
            <a:noAutofit/>
          </a:bodyPr>
          <a:lstStyle/>
          <a:p>
            <a:pPr lvl="0">
              <a:spcBef>
                <a:spcPts val="0"/>
              </a:spcBef>
              <a:buNone/>
            </a:pPr>
            <a:r>
              <a:rPr lang="en"/>
              <a:t>Lunch!</a:t>
            </a:r>
          </a:p>
        </p:txBody>
      </p:sp>
      <p:sp>
        <p:nvSpPr>
          <p:cNvPr id="151" name="Shape 151"/>
          <p:cNvSpPr txBox="1"/>
          <p:nvPr>
            <p:ph idx="1" type="body"/>
          </p:nvPr>
        </p:nvSpPr>
        <p:spPr>
          <a:xfrm>
            <a:off x="311700" y="1225225"/>
            <a:ext cx="8520600" cy="3354000"/>
          </a:xfrm>
          <a:prstGeom prst="rect">
            <a:avLst/>
          </a:prstGeom>
        </p:spPr>
        <p:txBody>
          <a:bodyPr anchorCtr="0" anchor="t" bIns="91425" lIns="91425" rIns="91425" tIns="91425">
            <a:noAutofit/>
          </a:bodyPr>
          <a:lstStyle/>
          <a:p>
            <a:pPr lvl="0">
              <a:spcBef>
                <a:spcPts val="0"/>
              </a:spcBef>
              <a:buNone/>
            </a:pPr>
            <a:r>
              <a:t/>
            </a:r>
            <a:endParaRPr/>
          </a:p>
        </p:txBody>
      </p:sp>
      <p:pic>
        <p:nvPicPr>
          <p:cNvPr id="152" name="Shape 152"/>
          <p:cNvPicPr preferRelativeResize="0"/>
          <p:nvPr/>
        </p:nvPicPr>
        <p:blipFill>
          <a:blip r:embed="rId3">
            <a:alphaModFix/>
          </a:blip>
          <a:stretch>
            <a:fillRect/>
          </a:stretch>
        </p:blipFill>
        <p:spPr>
          <a:xfrm>
            <a:off x="1828649" y="1225224"/>
            <a:ext cx="5457974" cy="36329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7" name="Shape 67"/>
        <p:cNvGrpSpPr/>
        <p:nvPr/>
      </p:nvGrpSpPr>
      <p:grpSpPr>
        <a:xfrm>
          <a:off x="0" y="0"/>
          <a:ext cx="0" cy="0"/>
          <a:chOff x="0" y="0"/>
          <a:chExt cx="0" cy="0"/>
        </a:xfrm>
      </p:grpSpPr>
      <p:sp>
        <p:nvSpPr>
          <p:cNvPr id="68" name="Shape 68"/>
          <p:cNvSpPr txBox="1"/>
          <p:nvPr>
            <p:ph type="title"/>
          </p:nvPr>
        </p:nvSpPr>
        <p:spPr>
          <a:xfrm>
            <a:off x="311700" y="315925"/>
            <a:ext cx="8520600" cy="831300"/>
          </a:xfrm>
          <a:prstGeom prst="rect">
            <a:avLst/>
          </a:prstGeom>
        </p:spPr>
        <p:txBody>
          <a:bodyPr anchorCtr="0" anchor="b" bIns="91425" lIns="91425" rIns="91425" tIns="91425">
            <a:noAutofit/>
          </a:bodyPr>
          <a:lstStyle/>
          <a:p>
            <a:pPr lvl="0">
              <a:spcBef>
                <a:spcPts val="0"/>
              </a:spcBef>
              <a:buNone/>
            </a:pPr>
            <a:r>
              <a:t/>
            </a:r>
            <a:endParaRPr/>
          </a:p>
        </p:txBody>
      </p:sp>
      <p:sp>
        <p:nvSpPr>
          <p:cNvPr id="69" name="Shape 69"/>
          <p:cNvSpPr txBox="1"/>
          <p:nvPr>
            <p:ph idx="1" type="body"/>
          </p:nvPr>
        </p:nvSpPr>
        <p:spPr>
          <a:xfrm>
            <a:off x="311700" y="1225225"/>
            <a:ext cx="8520600" cy="3354000"/>
          </a:xfrm>
          <a:prstGeom prst="rect">
            <a:avLst/>
          </a:prstGeom>
        </p:spPr>
        <p:txBody>
          <a:bodyPr anchorCtr="0" anchor="t" bIns="91425" lIns="91425" rIns="91425" tIns="91425">
            <a:noAutofit/>
          </a:bodyPr>
          <a:lstStyle/>
          <a:p>
            <a:pPr lvl="0">
              <a:spcBef>
                <a:spcPts val="0"/>
              </a:spcBef>
              <a:buNone/>
            </a:pPr>
            <a:r>
              <a:t/>
            </a:r>
            <a:endParaRPr/>
          </a:p>
        </p:txBody>
      </p:sp>
      <p:pic>
        <p:nvPicPr>
          <p:cNvPr id="70" name="Shape 70"/>
          <p:cNvPicPr preferRelativeResize="0"/>
          <p:nvPr/>
        </p:nvPicPr>
        <p:blipFill>
          <a:blip r:embed="rId3">
            <a:alphaModFix/>
          </a:blip>
          <a:stretch>
            <a:fillRect/>
          </a:stretch>
        </p:blipFill>
        <p:spPr>
          <a:xfrm>
            <a:off x="3333750" y="1019175"/>
            <a:ext cx="2476500" cy="31051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4" name="Shape 74"/>
        <p:cNvGrpSpPr/>
        <p:nvPr/>
      </p:nvGrpSpPr>
      <p:grpSpPr>
        <a:xfrm>
          <a:off x="0" y="0"/>
          <a:ext cx="0" cy="0"/>
          <a:chOff x="0" y="0"/>
          <a:chExt cx="0" cy="0"/>
        </a:xfrm>
      </p:grpSpPr>
      <p:sp>
        <p:nvSpPr>
          <p:cNvPr id="75" name="Shape 75"/>
          <p:cNvSpPr txBox="1"/>
          <p:nvPr>
            <p:ph type="title"/>
          </p:nvPr>
        </p:nvSpPr>
        <p:spPr>
          <a:xfrm>
            <a:off x="311700" y="315925"/>
            <a:ext cx="8520600" cy="831300"/>
          </a:xfrm>
          <a:prstGeom prst="rect">
            <a:avLst/>
          </a:prstGeom>
        </p:spPr>
        <p:txBody>
          <a:bodyPr anchorCtr="0" anchor="b" bIns="91425" lIns="91425" rIns="91425" tIns="91425">
            <a:noAutofit/>
          </a:bodyPr>
          <a:lstStyle/>
          <a:p>
            <a:pPr lvl="0">
              <a:spcBef>
                <a:spcPts val="0"/>
              </a:spcBef>
              <a:buNone/>
            </a:pPr>
            <a:r>
              <a:rPr lang="en"/>
              <a:t>According to Hillocks...</a:t>
            </a:r>
          </a:p>
        </p:txBody>
      </p:sp>
      <p:sp>
        <p:nvSpPr>
          <p:cNvPr id="76" name="Shape 76"/>
          <p:cNvSpPr txBox="1"/>
          <p:nvPr>
            <p:ph idx="1" type="body"/>
          </p:nvPr>
        </p:nvSpPr>
        <p:spPr>
          <a:xfrm>
            <a:off x="311700" y="1225225"/>
            <a:ext cx="6411000" cy="3354000"/>
          </a:xfrm>
          <a:prstGeom prst="rect">
            <a:avLst/>
          </a:prstGeom>
        </p:spPr>
        <p:txBody>
          <a:bodyPr anchorCtr="0" anchor="t" bIns="91425" lIns="91425" rIns="91425" tIns="91425">
            <a:noAutofit/>
          </a:bodyPr>
          <a:lstStyle/>
          <a:p>
            <a:pPr indent="-228600" lvl="0" marL="457200" rtl="0">
              <a:spcBef>
                <a:spcPts val="0"/>
              </a:spcBef>
            </a:pPr>
            <a:r>
              <a:rPr lang="en"/>
              <a:t>Students often begin with a claim, then they look for data.</a:t>
            </a:r>
          </a:p>
          <a:p>
            <a:pPr lvl="0" rtl="0">
              <a:spcBef>
                <a:spcPts val="0"/>
              </a:spcBef>
              <a:buNone/>
            </a:pPr>
            <a:r>
              <a:rPr lang="en"/>
              <a:t>                                                 </a:t>
            </a:r>
          </a:p>
          <a:p>
            <a:pPr lvl="0" rtl="0">
              <a:spcBef>
                <a:spcPts val="0"/>
              </a:spcBef>
              <a:buNone/>
            </a:pPr>
            <a:r>
              <a:rPr lang="en"/>
              <a:t>    </a:t>
            </a:r>
            <a:r>
              <a:rPr lang="en" sz="2400"/>
              <a:t>Hillocks says that process is backwards.</a:t>
            </a:r>
          </a:p>
          <a:p>
            <a:pPr lvl="0" rtl="0">
              <a:spcBef>
                <a:spcPts val="0"/>
              </a:spcBef>
              <a:buNone/>
            </a:pPr>
            <a:r>
              <a:t/>
            </a:r>
            <a:endParaRPr/>
          </a:p>
          <a:p>
            <a:pPr indent="-228600" lvl="0" marL="457200" rtl="0">
              <a:spcBef>
                <a:spcPts val="0"/>
              </a:spcBef>
            </a:pPr>
            <a:r>
              <a:rPr lang="en"/>
              <a:t>Instead… students should read lots of data taking note of the interesting claims that begin to emerge.</a:t>
            </a:r>
          </a:p>
        </p:txBody>
      </p:sp>
      <p:pic>
        <p:nvPicPr>
          <p:cNvPr id="77" name="Shape 77"/>
          <p:cNvPicPr preferRelativeResize="0"/>
          <p:nvPr/>
        </p:nvPicPr>
        <p:blipFill>
          <a:blip r:embed="rId3">
            <a:alphaModFix/>
          </a:blip>
          <a:stretch>
            <a:fillRect/>
          </a:stretch>
        </p:blipFill>
        <p:spPr>
          <a:xfrm>
            <a:off x="6722699" y="1568925"/>
            <a:ext cx="2109599" cy="266661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1" name="Shape 81"/>
        <p:cNvGrpSpPr/>
        <p:nvPr/>
      </p:nvGrpSpPr>
      <p:grpSpPr>
        <a:xfrm>
          <a:off x="0" y="0"/>
          <a:ext cx="0" cy="0"/>
          <a:chOff x="0" y="0"/>
          <a:chExt cx="0" cy="0"/>
        </a:xfrm>
      </p:grpSpPr>
      <p:sp>
        <p:nvSpPr>
          <p:cNvPr id="82" name="Shape 82"/>
          <p:cNvSpPr txBox="1"/>
          <p:nvPr>
            <p:ph type="title"/>
          </p:nvPr>
        </p:nvSpPr>
        <p:spPr>
          <a:xfrm>
            <a:off x="311700" y="315925"/>
            <a:ext cx="8520600" cy="831300"/>
          </a:xfrm>
          <a:prstGeom prst="rect">
            <a:avLst/>
          </a:prstGeom>
        </p:spPr>
        <p:txBody>
          <a:bodyPr anchorCtr="0" anchor="b" bIns="91425" lIns="91425" rIns="91425" tIns="91425">
            <a:noAutofit/>
          </a:bodyPr>
          <a:lstStyle/>
          <a:p>
            <a:pPr lvl="0">
              <a:spcBef>
                <a:spcPts val="0"/>
              </a:spcBef>
              <a:buNone/>
            </a:pPr>
            <a:r>
              <a:rPr lang="en"/>
              <a:t>Idea 1: Argument starts with data.</a:t>
            </a:r>
          </a:p>
        </p:txBody>
      </p:sp>
      <p:sp>
        <p:nvSpPr>
          <p:cNvPr id="83" name="Shape 83"/>
          <p:cNvSpPr txBox="1"/>
          <p:nvPr>
            <p:ph idx="1" type="body"/>
          </p:nvPr>
        </p:nvSpPr>
        <p:spPr>
          <a:xfrm>
            <a:off x="3135650" y="1225225"/>
            <a:ext cx="5696700" cy="3354000"/>
          </a:xfrm>
          <a:prstGeom prst="rect">
            <a:avLst/>
          </a:prstGeom>
        </p:spPr>
        <p:txBody>
          <a:bodyPr anchorCtr="0" anchor="t" bIns="91425" lIns="91425" rIns="91425" tIns="91425">
            <a:noAutofit/>
          </a:bodyPr>
          <a:lstStyle/>
          <a:p>
            <a:pPr indent="-317500" lvl="0" marL="457200">
              <a:lnSpc>
                <a:spcPct val="100000"/>
              </a:lnSpc>
              <a:spcBef>
                <a:spcPts val="0"/>
              </a:spcBef>
              <a:spcAft>
                <a:spcPts val="0"/>
              </a:spcAft>
              <a:buSzPct val="100000"/>
              <a:buFont typeface="Arial"/>
              <a:buAutoNum type="arabicPeriod"/>
            </a:pPr>
            <a:r>
              <a:rPr lang="en" sz="1400">
                <a:latin typeface="Arial"/>
                <a:ea typeface="Arial"/>
                <a:cs typeface="Arial"/>
                <a:sym typeface="Arial"/>
              </a:rPr>
              <a:t>Philip Seymour Hoffman was found dead in his apartment.</a:t>
            </a:r>
          </a:p>
          <a:p>
            <a:pPr indent="-317500" lvl="0" marL="457200">
              <a:lnSpc>
                <a:spcPct val="100000"/>
              </a:lnSpc>
              <a:spcBef>
                <a:spcPts val="0"/>
              </a:spcBef>
              <a:spcAft>
                <a:spcPts val="0"/>
              </a:spcAft>
              <a:buSzPct val="100000"/>
              <a:buFont typeface="Arial"/>
              <a:buAutoNum type="arabicPeriod"/>
            </a:pPr>
            <a:r>
              <a:rPr lang="en" sz="1400">
                <a:latin typeface="Arial"/>
                <a:ea typeface="Arial"/>
                <a:cs typeface="Arial"/>
                <a:sym typeface="Arial"/>
              </a:rPr>
              <a:t>News leaks that he possibly died of a heroin overdose.</a:t>
            </a:r>
          </a:p>
          <a:p>
            <a:pPr indent="-317500" lvl="0" marL="457200">
              <a:lnSpc>
                <a:spcPct val="100000"/>
              </a:lnSpc>
              <a:spcBef>
                <a:spcPts val="0"/>
              </a:spcBef>
              <a:spcAft>
                <a:spcPts val="0"/>
              </a:spcAft>
              <a:buSzPct val="100000"/>
              <a:buFont typeface="Arial"/>
              <a:buAutoNum type="arabicPeriod"/>
            </a:pPr>
            <a:r>
              <a:rPr lang="en" sz="1400">
                <a:latin typeface="Arial"/>
                <a:ea typeface="Arial"/>
                <a:cs typeface="Arial"/>
                <a:sym typeface="Arial"/>
              </a:rPr>
              <a:t>Reactions from others poured in.</a:t>
            </a:r>
          </a:p>
          <a:p>
            <a:pPr indent="-317500" lvl="0" marL="457200">
              <a:lnSpc>
                <a:spcPct val="100000"/>
              </a:lnSpc>
              <a:spcBef>
                <a:spcPts val="0"/>
              </a:spcBef>
              <a:spcAft>
                <a:spcPts val="0"/>
              </a:spcAft>
              <a:buSzPct val="100000"/>
              <a:buFont typeface="Arial"/>
              <a:buAutoNum type="arabicPeriod"/>
            </a:pPr>
            <a:r>
              <a:rPr lang="en" sz="1400">
                <a:latin typeface="Arial"/>
                <a:ea typeface="Arial"/>
                <a:cs typeface="Arial"/>
                <a:sym typeface="Arial"/>
              </a:rPr>
              <a:t>A video of Hoffman and two men withdrawing money from an ATM surfaces.</a:t>
            </a:r>
          </a:p>
          <a:p>
            <a:pPr indent="-317500" lvl="0" marL="457200">
              <a:lnSpc>
                <a:spcPct val="100000"/>
              </a:lnSpc>
              <a:spcBef>
                <a:spcPts val="0"/>
              </a:spcBef>
              <a:spcAft>
                <a:spcPts val="0"/>
              </a:spcAft>
              <a:buSzPct val="100000"/>
              <a:buFont typeface="Arial"/>
              <a:buAutoNum type="arabicPeriod"/>
            </a:pPr>
            <a:r>
              <a:rPr lang="en" sz="1400">
                <a:latin typeface="Arial"/>
                <a:ea typeface="Arial"/>
                <a:cs typeface="Arial"/>
                <a:sym typeface="Arial"/>
              </a:rPr>
              <a:t>Police are trying to find the drug dealer(s). Possible murder charges to be filed.</a:t>
            </a:r>
          </a:p>
          <a:p>
            <a:pPr indent="-317500" lvl="0" marL="457200">
              <a:lnSpc>
                <a:spcPct val="100000"/>
              </a:lnSpc>
              <a:spcBef>
                <a:spcPts val="0"/>
              </a:spcBef>
              <a:spcAft>
                <a:spcPts val="0"/>
              </a:spcAft>
              <a:buSzPct val="100000"/>
              <a:buFont typeface="Arial"/>
              <a:buAutoNum type="arabicPeriod"/>
            </a:pPr>
            <a:r>
              <a:rPr lang="en" sz="1400">
                <a:latin typeface="Arial"/>
                <a:ea typeface="Arial"/>
                <a:cs typeface="Arial"/>
                <a:sym typeface="Arial"/>
              </a:rPr>
              <a:t>Obituaries emerge.</a:t>
            </a:r>
          </a:p>
          <a:p>
            <a:pPr indent="-317500" lvl="0" marL="457200">
              <a:lnSpc>
                <a:spcPct val="100000"/>
              </a:lnSpc>
              <a:spcBef>
                <a:spcPts val="0"/>
              </a:spcBef>
              <a:spcAft>
                <a:spcPts val="0"/>
              </a:spcAft>
              <a:buSzPct val="100000"/>
              <a:buFont typeface="Arial"/>
              <a:buAutoNum type="arabicPeriod"/>
            </a:pPr>
            <a:r>
              <a:rPr lang="en" sz="1400">
                <a:latin typeface="Arial"/>
                <a:ea typeface="Arial"/>
                <a:cs typeface="Arial"/>
                <a:sym typeface="Arial"/>
              </a:rPr>
              <a:t>Retrospectives of Hoffman’s career appear.</a:t>
            </a:r>
          </a:p>
          <a:p>
            <a:pPr indent="-317500" lvl="0" marL="457200">
              <a:lnSpc>
                <a:spcPct val="100000"/>
              </a:lnSpc>
              <a:spcBef>
                <a:spcPts val="0"/>
              </a:spcBef>
              <a:spcAft>
                <a:spcPts val="0"/>
              </a:spcAft>
              <a:buSzPct val="100000"/>
              <a:buFont typeface="Arial"/>
              <a:buAutoNum type="arabicPeriod"/>
            </a:pPr>
            <a:r>
              <a:rPr lang="en" sz="1400">
                <a:latin typeface="Arial"/>
                <a:ea typeface="Arial"/>
                <a:cs typeface="Arial"/>
                <a:sym typeface="Arial"/>
              </a:rPr>
              <a:t>Hoffman had reportedly told friends he was afraid he was going to fatally OD.</a:t>
            </a:r>
          </a:p>
          <a:p>
            <a:pPr indent="-317500" lvl="0" marL="457200">
              <a:lnSpc>
                <a:spcPct val="100000"/>
              </a:lnSpc>
              <a:spcBef>
                <a:spcPts val="0"/>
              </a:spcBef>
              <a:spcAft>
                <a:spcPts val="0"/>
              </a:spcAft>
              <a:buSzPct val="100000"/>
              <a:buFont typeface="Arial"/>
              <a:buAutoNum type="arabicPeriod"/>
            </a:pPr>
            <a:r>
              <a:rPr lang="en" sz="1400">
                <a:latin typeface="Arial"/>
                <a:ea typeface="Arial"/>
                <a:cs typeface="Arial"/>
                <a:sym typeface="Arial"/>
              </a:rPr>
              <a:t>Tips surface on how to help someone who is addicted to heroin.</a:t>
            </a:r>
          </a:p>
          <a:p>
            <a:pPr indent="-317500" lvl="0" marL="457200">
              <a:lnSpc>
                <a:spcPct val="100000"/>
              </a:lnSpc>
              <a:spcBef>
                <a:spcPts val="0"/>
              </a:spcBef>
              <a:spcAft>
                <a:spcPts val="0"/>
              </a:spcAft>
              <a:buSzPct val="100000"/>
              <a:buFont typeface="Arial"/>
              <a:buAutoNum type="arabicPeriod"/>
            </a:pPr>
            <a:r>
              <a:rPr lang="en" sz="1400">
                <a:latin typeface="Arial"/>
                <a:ea typeface="Arial"/>
                <a:cs typeface="Arial"/>
                <a:sym typeface="Arial"/>
              </a:rPr>
              <a:t>Hoffman had fallen out of rehab shortly before dying.</a:t>
            </a:r>
          </a:p>
          <a:p>
            <a:pPr lvl="0">
              <a:spcBef>
                <a:spcPts val="0"/>
              </a:spcBef>
              <a:buNone/>
            </a:pPr>
            <a:r>
              <a:t/>
            </a:r>
            <a:endParaRPr/>
          </a:p>
        </p:txBody>
      </p:sp>
      <p:pic>
        <p:nvPicPr>
          <p:cNvPr id="84" name="Shape 84"/>
          <p:cNvPicPr preferRelativeResize="0"/>
          <p:nvPr/>
        </p:nvPicPr>
        <p:blipFill>
          <a:blip r:embed="rId3">
            <a:alphaModFix/>
          </a:blip>
          <a:stretch>
            <a:fillRect/>
          </a:stretch>
        </p:blipFill>
        <p:spPr>
          <a:xfrm>
            <a:off x="311700" y="1225225"/>
            <a:ext cx="2823947" cy="368014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8" name="Shape 88"/>
        <p:cNvGrpSpPr/>
        <p:nvPr/>
      </p:nvGrpSpPr>
      <p:grpSpPr>
        <a:xfrm>
          <a:off x="0" y="0"/>
          <a:ext cx="0" cy="0"/>
          <a:chOff x="0" y="0"/>
          <a:chExt cx="0" cy="0"/>
        </a:xfrm>
      </p:grpSpPr>
      <p:sp>
        <p:nvSpPr>
          <p:cNvPr id="89" name="Shape 89"/>
          <p:cNvSpPr txBox="1"/>
          <p:nvPr>
            <p:ph type="title"/>
          </p:nvPr>
        </p:nvSpPr>
        <p:spPr>
          <a:xfrm>
            <a:off x="311700" y="315925"/>
            <a:ext cx="8520600" cy="831300"/>
          </a:xfrm>
          <a:prstGeom prst="rect">
            <a:avLst/>
          </a:prstGeom>
        </p:spPr>
        <p:txBody>
          <a:bodyPr anchorCtr="0" anchor="b" bIns="91425" lIns="91425" rIns="91425" tIns="91425">
            <a:noAutofit/>
          </a:bodyPr>
          <a:lstStyle/>
          <a:p>
            <a:pPr lvl="0" rtl="0">
              <a:spcBef>
                <a:spcPts val="0"/>
              </a:spcBef>
              <a:buNone/>
            </a:pPr>
            <a:r>
              <a:rPr lang="en"/>
              <a:t>Idea 1: Argument starts with data.</a:t>
            </a:r>
          </a:p>
        </p:txBody>
      </p:sp>
      <p:sp>
        <p:nvSpPr>
          <p:cNvPr id="90" name="Shape 90"/>
          <p:cNvSpPr txBox="1"/>
          <p:nvPr>
            <p:ph idx="1" type="body"/>
          </p:nvPr>
        </p:nvSpPr>
        <p:spPr>
          <a:xfrm>
            <a:off x="401950" y="1217325"/>
            <a:ext cx="5696700" cy="3354000"/>
          </a:xfrm>
          <a:prstGeom prst="rect">
            <a:avLst/>
          </a:prstGeom>
        </p:spPr>
        <p:txBody>
          <a:bodyPr anchorCtr="0" anchor="t" bIns="91425" lIns="91425" rIns="91425" tIns="91425">
            <a:noAutofit/>
          </a:bodyPr>
          <a:lstStyle/>
          <a:p>
            <a:pPr indent="-317500" lvl="0" marL="457200" rtl="0">
              <a:lnSpc>
                <a:spcPct val="100000"/>
              </a:lnSpc>
              <a:spcBef>
                <a:spcPts val="0"/>
              </a:spcBef>
              <a:spcAft>
                <a:spcPts val="0"/>
              </a:spcAft>
              <a:buSzPct val="100000"/>
              <a:buFont typeface="Arial"/>
              <a:buAutoNum type="arabicPeriod"/>
            </a:pPr>
            <a:r>
              <a:rPr lang="en" sz="1400">
                <a:latin typeface="Arial"/>
                <a:ea typeface="Arial"/>
                <a:cs typeface="Arial"/>
                <a:sym typeface="Arial"/>
              </a:rPr>
              <a:t>Philip Seymour Hoffman was found dead in his apartment.</a:t>
            </a:r>
          </a:p>
          <a:p>
            <a:pPr indent="-317500" lvl="0" marL="457200" rtl="0">
              <a:lnSpc>
                <a:spcPct val="100000"/>
              </a:lnSpc>
              <a:spcBef>
                <a:spcPts val="0"/>
              </a:spcBef>
              <a:spcAft>
                <a:spcPts val="0"/>
              </a:spcAft>
              <a:buSzPct val="100000"/>
              <a:buFont typeface="Arial"/>
              <a:buAutoNum type="arabicPeriod"/>
            </a:pPr>
            <a:r>
              <a:rPr lang="en" sz="1400">
                <a:latin typeface="Arial"/>
                <a:ea typeface="Arial"/>
                <a:cs typeface="Arial"/>
                <a:sym typeface="Arial"/>
              </a:rPr>
              <a:t>News leaks that he possibly died of a heroin overdose.</a:t>
            </a:r>
          </a:p>
          <a:p>
            <a:pPr indent="-317500" lvl="0" marL="457200" rtl="0">
              <a:lnSpc>
                <a:spcPct val="100000"/>
              </a:lnSpc>
              <a:spcBef>
                <a:spcPts val="0"/>
              </a:spcBef>
              <a:spcAft>
                <a:spcPts val="0"/>
              </a:spcAft>
              <a:buSzPct val="100000"/>
              <a:buFont typeface="Arial"/>
              <a:buAutoNum type="arabicPeriod"/>
            </a:pPr>
            <a:r>
              <a:rPr lang="en" sz="1400">
                <a:latin typeface="Arial"/>
                <a:ea typeface="Arial"/>
                <a:cs typeface="Arial"/>
                <a:sym typeface="Arial"/>
              </a:rPr>
              <a:t>Reactions from others poured in.</a:t>
            </a:r>
          </a:p>
          <a:p>
            <a:pPr indent="-317500" lvl="0" marL="457200" rtl="0">
              <a:lnSpc>
                <a:spcPct val="100000"/>
              </a:lnSpc>
              <a:spcBef>
                <a:spcPts val="0"/>
              </a:spcBef>
              <a:spcAft>
                <a:spcPts val="0"/>
              </a:spcAft>
              <a:buSzPct val="100000"/>
              <a:buFont typeface="Arial"/>
              <a:buAutoNum type="arabicPeriod"/>
            </a:pPr>
            <a:r>
              <a:rPr lang="en" sz="1400">
                <a:latin typeface="Arial"/>
                <a:ea typeface="Arial"/>
                <a:cs typeface="Arial"/>
                <a:sym typeface="Arial"/>
              </a:rPr>
              <a:t>A video of Hoffman and two men withdrawing money from an ATM surfaces.</a:t>
            </a:r>
          </a:p>
          <a:p>
            <a:pPr indent="-317500" lvl="0" marL="457200" rtl="0">
              <a:lnSpc>
                <a:spcPct val="100000"/>
              </a:lnSpc>
              <a:spcBef>
                <a:spcPts val="0"/>
              </a:spcBef>
              <a:spcAft>
                <a:spcPts val="0"/>
              </a:spcAft>
              <a:buSzPct val="100000"/>
              <a:buFont typeface="Arial"/>
              <a:buAutoNum type="arabicPeriod"/>
            </a:pPr>
            <a:r>
              <a:rPr lang="en" sz="1400">
                <a:latin typeface="Arial"/>
                <a:ea typeface="Arial"/>
                <a:cs typeface="Arial"/>
                <a:sym typeface="Arial"/>
              </a:rPr>
              <a:t>Police are trying to find the drug dealer(s). Possible murder charges to be filed.</a:t>
            </a:r>
          </a:p>
          <a:p>
            <a:pPr indent="-317500" lvl="0" marL="457200" rtl="0">
              <a:lnSpc>
                <a:spcPct val="100000"/>
              </a:lnSpc>
              <a:spcBef>
                <a:spcPts val="0"/>
              </a:spcBef>
              <a:spcAft>
                <a:spcPts val="0"/>
              </a:spcAft>
              <a:buSzPct val="100000"/>
              <a:buFont typeface="Arial"/>
              <a:buAutoNum type="arabicPeriod"/>
            </a:pPr>
            <a:r>
              <a:rPr lang="en" sz="1400">
                <a:latin typeface="Arial"/>
                <a:ea typeface="Arial"/>
                <a:cs typeface="Arial"/>
                <a:sym typeface="Arial"/>
              </a:rPr>
              <a:t>Obituaries emerge.</a:t>
            </a:r>
          </a:p>
          <a:p>
            <a:pPr indent="-317500" lvl="0" marL="457200" rtl="0">
              <a:lnSpc>
                <a:spcPct val="100000"/>
              </a:lnSpc>
              <a:spcBef>
                <a:spcPts val="0"/>
              </a:spcBef>
              <a:spcAft>
                <a:spcPts val="0"/>
              </a:spcAft>
              <a:buSzPct val="100000"/>
              <a:buFont typeface="Arial"/>
              <a:buAutoNum type="arabicPeriod"/>
            </a:pPr>
            <a:r>
              <a:rPr lang="en" sz="1400">
                <a:latin typeface="Arial"/>
                <a:ea typeface="Arial"/>
                <a:cs typeface="Arial"/>
                <a:sym typeface="Arial"/>
              </a:rPr>
              <a:t>Retrospectives of Hoffman’s career appear.</a:t>
            </a:r>
          </a:p>
          <a:p>
            <a:pPr indent="-317500" lvl="0" marL="457200" rtl="0">
              <a:lnSpc>
                <a:spcPct val="100000"/>
              </a:lnSpc>
              <a:spcBef>
                <a:spcPts val="0"/>
              </a:spcBef>
              <a:spcAft>
                <a:spcPts val="0"/>
              </a:spcAft>
              <a:buSzPct val="100000"/>
              <a:buFont typeface="Arial"/>
              <a:buAutoNum type="arabicPeriod"/>
            </a:pPr>
            <a:r>
              <a:rPr lang="en" sz="1400">
                <a:latin typeface="Arial"/>
                <a:ea typeface="Arial"/>
                <a:cs typeface="Arial"/>
                <a:sym typeface="Arial"/>
              </a:rPr>
              <a:t>Hoffman had reportedly told friends he was afraid he was going to fatally OD.</a:t>
            </a:r>
          </a:p>
          <a:p>
            <a:pPr indent="-317500" lvl="0" marL="457200" rtl="0">
              <a:lnSpc>
                <a:spcPct val="100000"/>
              </a:lnSpc>
              <a:spcBef>
                <a:spcPts val="0"/>
              </a:spcBef>
              <a:spcAft>
                <a:spcPts val="0"/>
              </a:spcAft>
              <a:buSzPct val="100000"/>
              <a:buFont typeface="Arial"/>
              <a:buAutoNum type="arabicPeriod"/>
            </a:pPr>
            <a:r>
              <a:rPr lang="en" sz="1400">
                <a:latin typeface="Arial"/>
                <a:ea typeface="Arial"/>
                <a:cs typeface="Arial"/>
                <a:sym typeface="Arial"/>
              </a:rPr>
              <a:t>Tips surface on how to help someone who is addicted to heroin.</a:t>
            </a:r>
          </a:p>
          <a:p>
            <a:pPr indent="-317500" lvl="0" marL="457200" rtl="0">
              <a:lnSpc>
                <a:spcPct val="100000"/>
              </a:lnSpc>
              <a:spcBef>
                <a:spcPts val="0"/>
              </a:spcBef>
              <a:spcAft>
                <a:spcPts val="0"/>
              </a:spcAft>
              <a:buSzPct val="100000"/>
              <a:buFont typeface="Arial"/>
              <a:buAutoNum type="arabicPeriod"/>
            </a:pPr>
            <a:r>
              <a:rPr lang="en" sz="1400">
                <a:latin typeface="Arial"/>
                <a:ea typeface="Arial"/>
                <a:cs typeface="Arial"/>
                <a:sym typeface="Arial"/>
              </a:rPr>
              <a:t>Hoffman had fallen out of rehab shortly before dying.</a:t>
            </a:r>
          </a:p>
          <a:p>
            <a:pPr lvl="0" rtl="0">
              <a:spcBef>
                <a:spcPts val="0"/>
              </a:spcBef>
              <a:buNone/>
            </a:pPr>
            <a:r>
              <a:t/>
            </a:r>
            <a:endParaRPr/>
          </a:p>
        </p:txBody>
      </p:sp>
      <p:sp>
        <p:nvSpPr>
          <p:cNvPr id="91" name="Shape 91"/>
          <p:cNvSpPr txBox="1"/>
          <p:nvPr/>
        </p:nvSpPr>
        <p:spPr>
          <a:xfrm>
            <a:off x="6091600" y="1216750"/>
            <a:ext cx="2907600" cy="3357900"/>
          </a:xfrm>
          <a:prstGeom prst="rect">
            <a:avLst/>
          </a:prstGeom>
          <a:solidFill>
            <a:srgbClr val="D9D9D9"/>
          </a:solidFill>
          <a:ln>
            <a:noFill/>
          </a:ln>
        </p:spPr>
        <p:txBody>
          <a:bodyPr anchorCtr="0" anchor="t" bIns="91425" lIns="91425" rIns="91425" tIns="91425">
            <a:noAutofit/>
          </a:bodyPr>
          <a:lstStyle/>
          <a:p>
            <a:pPr indent="-330200" lvl="0" marL="457200" rtl="0">
              <a:spcBef>
                <a:spcPts val="0"/>
              </a:spcBef>
              <a:buClr>
                <a:schemeClr val="dk1"/>
              </a:buClr>
              <a:buSzPct val="100000"/>
              <a:buChar char="●"/>
            </a:pPr>
            <a:r>
              <a:rPr lang="en" sz="1600">
                <a:solidFill>
                  <a:schemeClr val="dk1"/>
                </a:solidFill>
              </a:rPr>
              <a:t>Was Hoffman’s death preventable?</a:t>
            </a:r>
          </a:p>
          <a:p>
            <a:pPr indent="-330200" lvl="0" marL="457200" rtl="0">
              <a:spcBef>
                <a:spcPts val="0"/>
              </a:spcBef>
              <a:buClr>
                <a:schemeClr val="dk1"/>
              </a:buClr>
              <a:buSzPct val="100000"/>
              <a:buChar char="●"/>
            </a:pPr>
            <a:r>
              <a:rPr lang="en" sz="1600">
                <a:solidFill>
                  <a:schemeClr val="dk1"/>
                </a:solidFill>
              </a:rPr>
              <a:t>Do our nation’s drug policies need overhaul?</a:t>
            </a:r>
          </a:p>
          <a:p>
            <a:pPr indent="-330200" lvl="0" marL="457200" rtl="0">
              <a:spcBef>
                <a:spcPts val="0"/>
              </a:spcBef>
              <a:buClr>
                <a:schemeClr val="dk1"/>
              </a:buClr>
              <a:buSzPct val="100000"/>
              <a:buChar char="●"/>
            </a:pPr>
            <a:r>
              <a:rPr lang="en" sz="1600">
                <a:solidFill>
                  <a:schemeClr val="dk1"/>
                </a:solidFill>
              </a:rPr>
              <a:t>Is more drug prevention work needed in our schools?</a:t>
            </a:r>
          </a:p>
          <a:p>
            <a:pPr indent="-330200" lvl="0" marL="457200" rtl="0">
              <a:spcBef>
                <a:spcPts val="0"/>
              </a:spcBef>
              <a:buClr>
                <a:schemeClr val="dk1"/>
              </a:buClr>
              <a:buSzPct val="100000"/>
              <a:buChar char="●"/>
            </a:pPr>
            <a:r>
              <a:rPr lang="en" sz="1600">
                <a:solidFill>
                  <a:schemeClr val="dk1"/>
                </a:solidFill>
              </a:rPr>
              <a:t>Why is heroin use increasing?</a:t>
            </a:r>
          </a:p>
          <a:p>
            <a:pPr indent="-330200" lvl="0" marL="457200" rtl="0">
              <a:spcBef>
                <a:spcPts val="0"/>
              </a:spcBef>
              <a:buClr>
                <a:schemeClr val="dk1"/>
              </a:buClr>
              <a:buSzPct val="100000"/>
              <a:buChar char="●"/>
            </a:pPr>
            <a:r>
              <a:rPr lang="en" sz="1600">
                <a:solidFill>
                  <a:schemeClr val="dk1"/>
                </a:solidFill>
              </a:rPr>
              <a:t>What might a person do to help a friend with an addiction problem?</a:t>
            </a:r>
          </a:p>
        </p:txBody>
      </p:sp>
      <p:pic>
        <p:nvPicPr>
          <p:cNvPr id="92" name="Shape 92"/>
          <p:cNvPicPr preferRelativeResize="0"/>
          <p:nvPr/>
        </p:nvPicPr>
        <p:blipFill>
          <a:blip r:embed="rId3">
            <a:alphaModFix/>
          </a:blip>
          <a:stretch>
            <a:fillRect/>
          </a:stretch>
        </p:blipFill>
        <p:spPr>
          <a:xfrm>
            <a:off x="8026925" y="157973"/>
            <a:ext cx="805375" cy="1017198"/>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6" name="Shape 96"/>
        <p:cNvGrpSpPr/>
        <p:nvPr/>
      </p:nvGrpSpPr>
      <p:grpSpPr>
        <a:xfrm>
          <a:off x="0" y="0"/>
          <a:ext cx="0" cy="0"/>
          <a:chOff x="0" y="0"/>
          <a:chExt cx="0" cy="0"/>
        </a:xfrm>
      </p:grpSpPr>
      <p:sp>
        <p:nvSpPr>
          <p:cNvPr id="97" name="Shape 97"/>
          <p:cNvSpPr txBox="1"/>
          <p:nvPr>
            <p:ph type="title"/>
          </p:nvPr>
        </p:nvSpPr>
        <p:spPr>
          <a:xfrm>
            <a:off x="311700" y="315925"/>
            <a:ext cx="8520600" cy="831300"/>
          </a:xfrm>
          <a:prstGeom prst="rect">
            <a:avLst/>
          </a:prstGeom>
        </p:spPr>
        <p:txBody>
          <a:bodyPr anchorCtr="0" anchor="b" bIns="91425" lIns="91425" rIns="91425" tIns="91425">
            <a:noAutofit/>
          </a:bodyPr>
          <a:lstStyle/>
          <a:p>
            <a:pPr lvl="0">
              <a:spcBef>
                <a:spcPts val="0"/>
              </a:spcBef>
              <a:buNone/>
            </a:pPr>
            <a:r>
              <a:rPr lang="en"/>
              <a:t>Factoids</a:t>
            </a:r>
          </a:p>
        </p:txBody>
      </p:sp>
      <p:sp>
        <p:nvSpPr>
          <p:cNvPr id="98" name="Shape 98"/>
          <p:cNvSpPr txBox="1"/>
          <p:nvPr>
            <p:ph idx="1" type="body"/>
          </p:nvPr>
        </p:nvSpPr>
        <p:spPr>
          <a:xfrm>
            <a:off x="311700" y="1225225"/>
            <a:ext cx="8520600" cy="3354000"/>
          </a:xfrm>
          <a:prstGeom prst="rect">
            <a:avLst/>
          </a:prstGeom>
        </p:spPr>
        <p:txBody>
          <a:bodyPr anchorCtr="0" anchor="t" bIns="91425" lIns="91425" rIns="91425" tIns="91425">
            <a:noAutofit/>
          </a:bodyPr>
          <a:lstStyle/>
          <a:p>
            <a:pPr indent="-228600" lvl="0" marL="457200" rtl="0">
              <a:spcBef>
                <a:spcPts val="0"/>
              </a:spcBef>
            </a:pPr>
            <a:r>
              <a:rPr lang="en"/>
              <a:t>July 20, 2016 3:00 p.m.</a:t>
            </a:r>
          </a:p>
          <a:p>
            <a:pPr indent="-228600" lvl="0" marL="457200" rtl="0">
              <a:spcBef>
                <a:spcPts val="0"/>
              </a:spcBef>
            </a:pPr>
            <a:r>
              <a:rPr lang="en"/>
              <a:t>92° air temp</a:t>
            </a:r>
          </a:p>
          <a:p>
            <a:pPr indent="-228600" lvl="0" marL="457200" rtl="0">
              <a:spcBef>
                <a:spcPts val="0"/>
              </a:spcBef>
            </a:pPr>
            <a:r>
              <a:rPr lang="en"/>
              <a:t>108° grass surface</a:t>
            </a:r>
          </a:p>
          <a:p>
            <a:pPr indent="-228600" lvl="0" marL="457200" rtl="0">
              <a:spcBef>
                <a:spcPts val="0"/>
              </a:spcBef>
            </a:pPr>
            <a:r>
              <a:rPr lang="en"/>
              <a:t>138° asphalt road</a:t>
            </a:r>
          </a:p>
          <a:p>
            <a:pPr indent="-228600" lvl="0" marL="457200" rtl="0">
              <a:spcBef>
                <a:spcPts val="0"/>
              </a:spcBef>
            </a:pPr>
            <a:r>
              <a:rPr lang="en"/>
              <a:t>166° green part of artificial turf field                                </a:t>
            </a:r>
          </a:p>
          <a:p>
            <a:pPr indent="-228600" lvl="0" marL="457200" rtl="0">
              <a:spcBef>
                <a:spcPts val="0"/>
              </a:spcBef>
            </a:pPr>
            <a:r>
              <a:rPr lang="en"/>
              <a:t>173° black part of artificial turf field</a:t>
            </a:r>
          </a:p>
          <a:p>
            <a:pPr indent="-228600" lvl="0" marL="457200" rtl="0">
              <a:spcBef>
                <a:spcPts val="0"/>
              </a:spcBef>
            </a:pPr>
            <a:r>
              <a:rPr lang="en"/>
              <a:t>Football camp in session until 2:00 p.m.</a:t>
            </a:r>
          </a:p>
          <a:p>
            <a:pPr indent="-228600" lvl="0" marL="457200">
              <a:spcBef>
                <a:spcPts val="0"/>
              </a:spcBef>
            </a:pPr>
            <a:r>
              <a:rPr lang="en"/>
              <a:t>Ten teams present∘</a:t>
            </a:r>
          </a:p>
          <a:p>
            <a:pPr lvl="0">
              <a:spcBef>
                <a:spcPts val="0"/>
              </a:spcBef>
              <a:buNone/>
            </a:pPr>
            <a:r>
              <a:t/>
            </a:r>
            <a:endParaRPr/>
          </a:p>
        </p:txBody>
      </p:sp>
      <p:pic>
        <p:nvPicPr>
          <p:cNvPr id="99" name="Shape 99"/>
          <p:cNvPicPr preferRelativeResize="0"/>
          <p:nvPr/>
        </p:nvPicPr>
        <p:blipFill>
          <a:blip r:embed="rId3">
            <a:alphaModFix/>
          </a:blip>
          <a:stretch>
            <a:fillRect/>
          </a:stretch>
        </p:blipFill>
        <p:spPr>
          <a:xfrm>
            <a:off x="6000749" y="375824"/>
            <a:ext cx="2346149" cy="439184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3" name="Shape 103"/>
        <p:cNvGrpSpPr/>
        <p:nvPr/>
      </p:nvGrpSpPr>
      <p:grpSpPr>
        <a:xfrm>
          <a:off x="0" y="0"/>
          <a:ext cx="0" cy="0"/>
          <a:chOff x="0" y="0"/>
          <a:chExt cx="0" cy="0"/>
        </a:xfrm>
      </p:grpSpPr>
      <p:sp>
        <p:nvSpPr>
          <p:cNvPr id="104" name="Shape 104"/>
          <p:cNvSpPr txBox="1"/>
          <p:nvPr>
            <p:ph type="title"/>
          </p:nvPr>
        </p:nvSpPr>
        <p:spPr>
          <a:xfrm>
            <a:off x="311700" y="315925"/>
            <a:ext cx="8520600" cy="831300"/>
          </a:xfrm>
          <a:prstGeom prst="rect">
            <a:avLst/>
          </a:prstGeom>
        </p:spPr>
        <p:txBody>
          <a:bodyPr anchorCtr="0" anchor="b" bIns="91425" lIns="91425" rIns="91425" tIns="91425">
            <a:noAutofit/>
          </a:bodyPr>
          <a:lstStyle/>
          <a:p>
            <a:pPr lvl="0">
              <a:spcBef>
                <a:spcPts val="0"/>
              </a:spcBef>
              <a:buNone/>
            </a:pPr>
            <a:r>
              <a:rPr lang="en"/>
              <a:t>Idea 1:  Argument starts with data</a:t>
            </a:r>
          </a:p>
        </p:txBody>
      </p:sp>
      <p:sp>
        <p:nvSpPr>
          <p:cNvPr id="105" name="Shape 105"/>
          <p:cNvSpPr txBox="1"/>
          <p:nvPr>
            <p:ph idx="1" type="body"/>
          </p:nvPr>
        </p:nvSpPr>
        <p:spPr>
          <a:xfrm>
            <a:off x="311700" y="1225225"/>
            <a:ext cx="8520600" cy="3354000"/>
          </a:xfrm>
          <a:prstGeom prst="rect">
            <a:avLst/>
          </a:prstGeom>
        </p:spPr>
        <p:txBody>
          <a:bodyPr anchorCtr="0" anchor="t" bIns="91425" lIns="91425" rIns="91425" tIns="91425">
            <a:noAutofit/>
          </a:bodyPr>
          <a:lstStyle/>
          <a:p>
            <a:pPr lvl="0">
              <a:spcBef>
                <a:spcPts val="0"/>
              </a:spcBef>
              <a:buNone/>
            </a:pPr>
            <a:r>
              <a:rPr lang="en" sz="2400"/>
              <a:t>In the beginning, teachers provide data sets</a:t>
            </a:r>
          </a:p>
          <a:p>
            <a:pPr lvl="0">
              <a:spcBef>
                <a:spcPts val="0"/>
              </a:spcBef>
              <a:buNone/>
            </a:pPr>
            <a:r>
              <a:rPr lang="en" sz="2400"/>
              <a:t>As students begin to read and look for information more independently, they create their own data sets with questions.</a:t>
            </a:r>
          </a:p>
          <a:p>
            <a:pPr lvl="0">
              <a:spcBef>
                <a:spcPts val="0"/>
              </a:spcBef>
              <a:buNone/>
            </a:pPr>
            <a:r>
              <a:rPr lang="en" sz="2400"/>
              <a:t>For example:  Colorado River Running Dry</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9" name="Shape 109"/>
        <p:cNvGrpSpPr/>
        <p:nvPr/>
      </p:nvGrpSpPr>
      <p:grpSpPr>
        <a:xfrm>
          <a:off x="0" y="0"/>
          <a:ext cx="0" cy="0"/>
          <a:chOff x="0" y="0"/>
          <a:chExt cx="0" cy="0"/>
        </a:xfrm>
      </p:grpSpPr>
      <p:sp>
        <p:nvSpPr>
          <p:cNvPr id="110" name="Shape 110"/>
          <p:cNvSpPr txBox="1"/>
          <p:nvPr>
            <p:ph idx="1" type="body"/>
          </p:nvPr>
        </p:nvSpPr>
        <p:spPr>
          <a:xfrm>
            <a:off x="135350" y="120325"/>
            <a:ext cx="8843400" cy="4760100"/>
          </a:xfrm>
          <a:prstGeom prst="rect">
            <a:avLst/>
          </a:prstGeom>
        </p:spPr>
        <p:txBody>
          <a:bodyPr anchorCtr="0" anchor="t" bIns="91425" lIns="91425" rIns="91425" tIns="91425">
            <a:noAutofit/>
          </a:bodyPr>
          <a:lstStyle/>
          <a:p>
            <a:pPr lvl="0">
              <a:spcBef>
                <a:spcPts val="0"/>
              </a:spcBef>
              <a:buNone/>
            </a:pPr>
            <a:r>
              <a:t/>
            </a:r>
            <a:endParaRPr/>
          </a:p>
        </p:txBody>
      </p:sp>
      <p:graphicFrame>
        <p:nvGraphicFramePr>
          <p:cNvPr id="111" name="Shape 111"/>
          <p:cNvGraphicFramePr/>
          <p:nvPr/>
        </p:nvGraphicFramePr>
        <p:xfrm>
          <a:off x="135350" y="120325"/>
          <a:ext cx="3000000" cy="3000000"/>
        </p:xfrm>
        <a:graphic>
          <a:graphicData uri="http://schemas.openxmlformats.org/drawingml/2006/table">
            <a:tbl>
              <a:tblPr>
                <a:noFill/>
                <a:tableStyleId>{FCA9A7CF-C494-4069-9835-9278CA98F3E4}</a:tableStyleId>
              </a:tblPr>
              <a:tblGrid>
                <a:gridCol w="4333875"/>
                <a:gridCol w="4257675"/>
              </a:tblGrid>
              <a:tr h="238125">
                <a:tc>
                  <a:txBody>
                    <a:bodyPr>
                      <a:noAutofit/>
                    </a:bodyPr>
                    <a:lstStyle/>
                    <a:p>
                      <a:pPr lvl="0" rtl="0" algn="ctr">
                        <a:lnSpc>
                          <a:spcPct val="115000"/>
                        </a:lnSpc>
                        <a:spcBef>
                          <a:spcPts val="0"/>
                        </a:spcBef>
                        <a:buNone/>
                      </a:pPr>
                      <a:r>
                        <a:rPr b="1" lang="en" sz="1600"/>
                        <a:t>Key Ideas from Readings</a:t>
                      </a:r>
                    </a:p>
                  </a:txBody>
                  <a:tcPr marT="91425" marB="91425"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lvl="0" rtl="0" algn="ctr">
                        <a:lnSpc>
                          <a:spcPct val="115000"/>
                        </a:lnSpc>
                        <a:spcBef>
                          <a:spcPts val="0"/>
                        </a:spcBef>
                        <a:buNone/>
                      </a:pPr>
                      <a:r>
                        <a:rPr b="1" lang="en" sz="1600"/>
                        <a:t>Questions I Have</a:t>
                      </a:r>
                    </a:p>
                  </a:txBody>
                  <a:tcPr marT="91425" marB="91425"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r>
              <a:tr h="647700">
                <a:tc>
                  <a:txBody>
                    <a:bodyPr>
                      <a:noAutofit/>
                    </a:bodyPr>
                    <a:lstStyle/>
                    <a:p>
                      <a:pPr lvl="0" rtl="0" algn="ctr">
                        <a:lnSpc>
                          <a:spcPct val="115000"/>
                        </a:lnSpc>
                        <a:spcBef>
                          <a:spcPts val="0"/>
                        </a:spcBef>
                        <a:buNone/>
                      </a:pPr>
                      <a:r>
                        <a:rPr b="1" lang="en" sz="1600"/>
                        <a:t>The Colorado River is running dry before it gets to the coast.</a:t>
                      </a:r>
                    </a:p>
                  </a:txBody>
                  <a:tcPr marT="91425" marB="91425"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lvl="0" rtl="0" algn="ctr">
                        <a:lnSpc>
                          <a:spcPct val="115000"/>
                        </a:lnSpc>
                        <a:spcBef>
                          <a:spcPts val="0"/>
                        </a:spcBef>
                        <a:buNone/>
                      </a:pPr>
                      <a:r>
                        <a:rPr b="1" lang="en" sz="1600"/>
                        <a:t>What is causing rivers to run dry?</a:t>
                      </a:r>
                    </a:p>
                  </a:txBody>
                  <a:tcPr marT="91425" marB="91425"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r>
              <a:tr h="676275">
                <a:tc>
                  <a:txBody>
                    <a:bodyPr>
                      <a:noAutofit/>
                    </a:bodyPr>
                    <a:lstStyle/>
                    <a:p>
                      <a:pPr lvl="0" rtl="0" algn="ctr">
                        <a:lnSpc>
                          <a:spcPct val="115000"/>
                        </a:lnSpc>
                        <a:spcBef>
                          <a:spcPts val="0"/>
                        </a:spcBef>
                        <a:buNone/>
                      </a:pPr>
                      <a:r>
                        <a:rPr b="1" lang="en" sz="1600"/>
                        <a:t>Too many farmers are using the river for irrigation.</a:t>
                      </a:r>
                    </a:p>
                  </a:txBody>
                  <a:tcPr marT="91425" marB="91425"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lvl="0" rtl="0" algn="ctr">
                        <a:lnSpc>
                          <a:spcPct val="115000"/>
                        </a:lnSpc>
                        <a:spcBef>
                          <a:spcPts val="0"/>
                        </a:spcBef>
                        <a:buNone/>
                      </a:pPr>
                      <a:r>
                        <a:rPr b="1" lang="en" sz="1600"/>
                        <a:t>Why do they need to use the river water?  Can they get their water from another source?</a:t>
                      </a:r>
                    </a:p>
                  </a:txBody>
                  <a:tcPr marT="91425" marB="91425"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r>
              <a:tr h="923925">
                <a:tc>
                  <a:txBody>
                    <a:bodyPr>
                      <a:noAutofit/>
                    </a:bodyPr>
                    <a:lstStyle/>
                    <a:p>
                      <a:pPr lvl="0" rtl="0" algn="ctr">
                        <a:lnSpc>
                          <a:spcPct val="115000"/>
                        </a:lnSpc>
                        <a:spcBef>
                          <a:spcPts val="0"/>
                        </a:spcBef>
                        <a:buNone/>
                      </a:pPr>
                      <a:r>
                        <a:rPr b="1" lang="en" sz="1600"/>
                        <a:t>Many dams were built to divert water to cities on or near the west coast.</a:t>
                      </a:r>
                    </a:p>
                  </a:txBody>
                  <a:tcPr marT="91425" marB="91425"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lvl="0" rtl="0" algn="ctr">
                        <a:lnSpc>
                          <a:spcPct val="115000"/>
                        </a:lnSpc>
                        <a:spcBef>
                          <a:spcPts val="0"/>
                        </a:spcBef>
                        <a:buNone/>
                      </a:pPr>
                      <a:r>
                        <a:rPr b="1" lang="en" sz="1600"/>
                        <a:t>Why can’t people in coastal cities</a:t>
                      </a:r>
                    </a:p>
                    <a:p>
                      <a:pPr lvl="0" rtl="0" algn="ctr">
                        <a:lnSpc>
                          <a:spcPct val="115000"/>
                        </a:lnSpc>
                        <a:spcBef>
                          <a:spcPts val="0"/>
                        </a:spcBef>
                        <a:buNone/>
                      </a:pPr>
                      <a:r>
                        <a:rPr b="1" lang="en" sz="1600"/>
                        <a:t>Use water from the ocean?  Have we invented ways to use the sea?</a:t>
                      </a:r>
                    </a:p>
                  </a:txBody>
                  <a:tcPr marT="91425" marB="91425"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r>
              <a:tr h="685800">
                <a:tc>
                  <a:txBody>
                    <a:bodyPr>
                      <a:noAutofit/>
                    </a:bodyPr>
                    <a:lstStyle/>
                    <a:p>
                      <a:pPr lvl="0" rtl="0" algn="ctr">
                        <a:lnSpc>
                          <a:spcPct val="115000"/>
                        </a:lnSpc>
                        <a:spcBef>
                          <a:spcPts val="0"/>
                        </a:spcBef>
                        <a:buNone/>
                      </a:pPr>
                      <a:r>
                        <a:rPr b="1" lang="en" sz="1600"/>
                        <a:t>Drought brought on by climate change is a major concern.</a:t>
                      </a:r>
                    </a:p>
                  </a:txBody>
                  <a:tcPr marT="91425" marB="91425"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a:txBody>
                    <a:bodyPr>
                      <a:noAutofit/>
                    </a:bodyPr>
                    <a:lstStyle/>
                    <a:p>
                      <a:pPr lvl="0" rtl="0" algn="ctr">
                        <a:lnSpc>
                          <a:spcPct val="115000"/>
                        </a:lnSpc>
                        <a:spcBef>
                          <a:spcPts val="0"/>
                        </a:spcBef>
                        <a:buNone/>
                      </a:pPr>
                      <a:r>
                        <a:rPr b="1" lang="en" sz="1600"/>
                        <a:t>Are there ways people who live along the river can conserve water?</a:t>
                      </a:r>
                    </a:p>
                  </a:txBody>
                  <a:tcPr marT="91425" marB="91425"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r>
              <a:tr h="1285875">
                <a:tc gridSpan="2">
                  <a:txBody>
                    <a:bodyPr>
                      <a:noAutofit/>
                    </a:bodyPr>
                    <a:lstStyle/>
                    <a:p>
                      <a:pPr lvl="0" rtl="0" algn="ctr">
                        <a:lnSpc>
                          <a:spcPct val="115000"/>
                        </a:lnSpc>
                        <a:spcBef>
                          <a:spcPts val="0"/>
                        </a:spcBef>
                        <a:buNone/>
                      </a:pPr>
                      <a:r>
                        <a:rPr b="1" lang="en" sz="1600"/>
                        <a:t>What If…</a:t>
                      </a:r>
                    </a:p>
                    <a:p>
                      <a:pPr lvl="0" rtl="0">
                        <a:lnSpc>
                          <a:spcPct val="115000"/>
                        </a:lnSpc>
                        <a:spcBef>
                          <a:spcPts val="0"/>
                        </a:spcBef>
                        <a:buNone/>
                      </a:pPr>
                      <a:r>
                        <a:rPr b="1" lang="en" sz="1600"/>
                        <a:t>What if our Missouri River began to dry up?  How would the people of our city get water?  Is there something that could be done to prevent this from happening?</a:t>
                      </a:r>
                    </a:p>
                    <a:p>
                      <a:pPr lvl="0" rtl="0" algn="ctr">
                        <a:lnSpc>
                          <a:spcPct val="115000"/>
                        </a:lnSpc>
                        <a:spcBef>
                          <a:spcPts val="0"/>
                        </a:spcBef>
                        <a:buNone/>
                      </a:pPr>
                      <a:r>
                        <a:rPr lang="en" sz="1600"/>
                        <a:t> </a:t>
                      </a:r>
                    </a:p>
                  </a:txBody>
                  <a:tcPr marT="91425" marB="91425" marR="68575" marL="68575">
                    <a:lnL cap="flat" cmpd="sng" w="12700">
                      <a:solidFill>
                        <a:srgbClr val="000000"/>
                      </a:solidFill>
                      <a:prstDash val="solid"/>
                      <a:round/>
                      <a:headEnd len="med" w="med" type="none"/>
                      <a:tailEnd len="med" w="med" type="none"/>
                    </a:lnL>
                    <a:lnR cap="flat" cmpd="sng" w="12700">
                      <a:solidFill>
                        <a:srgbClr val="000000"/>
                      </a:solidFill>
                      <a:prstDash val="solid"/>
                      <a:round/>
                      <a:headEnd len="med" w="med" type="none"/>
                      <a:tailEnd len="med" w="med" type="none"/>
                    </a:lnR>
                    <a:lnT cap="flat" cmpd="sng" w="12700">
                      <a:solidFill>
                        <a:srgbClr val="000000"/>
                      </a:solidFill>
                      <a:prstDash val="solid"/>
                      <a:round/>
                      <a:headEnd len="med" w="med" type="none"/>
                      <a:tailEnd len="med" w="med" type="none"/>
                    </a:lnT>
                    <a:lnB cap="flat" cmpd="sng" w="12700">
                      <a:solidFill>
                        <a:srgbClr val="000000"/>
                      </a:solidFill>
                      <a:prstDash val="solid"/>
                      <a:round/>
                      <a:headEnd len="med" w="med" type="none"/>
                      <a:tailEnd len="med" w="med" type="none"/>
                    </a:lnB>
                  </a:tcPr>
                </a:tc>
                <a:tc hMerge="1"/>
              </a:tr>
            </a:tbl>
          </a:graphicData>
        </a:graphic>
      </p:graphicFrame>
      <p:sp>
        <p:nvSpPr>
          <p:cNvPr id="112" name="Shape 112"/>
          <p:cNvSpPr txBox="1"/>
          <p:nvPr/>
        </p:nvSpPr>
        <p:spPr>
          <a:xfrm>
            <a:off x="287750" y="272725"/>
            <a:ext cx="3000000" cy="3000000"/>
          </a:xfrm>
          <a:prstGeom prst="rect">
            <a:avLst/>
          </a:prstGeom>
          <a:noFill/>
          <a:ln>
            <a:noFill/>
          </a:ln>
        </p:spPr>
        <p:txBody>
          <a:bodyPr anchorCtr="0" anchor="ctr" bIns="91425" lIns="91425" rIns="91425" tIns="91425">
            <a:noAutofit/>
          </a:bodyPr>
          <a:lstStyle/>
          <a:p>
            <a:pPr lvl="0" rtl="0" algn="ctr">
              <a:lnSpc>
                <a:spcPct val="115000"/>
              </a:lnSpc>
              <a:spcBef>
                <a:spcPts val="0"/>
              </a:spcBef>
              <a:buNone/>
            </a:pPr>
            <a:r>
              <a:t/>
            </a:r>
            <a:endParaRPr sz="1600"/>
          </a:p>
          <a:p>
            <a:pPr lvl="0" rtl="0" algn="ctr">
              <a:lnSpc>
                <a:spcPct val="115000"/>
              </a:lnSpc>
              <a:spcBef>
                <a:spcPts val="0"/>
              </a:spcBef>
              <a:buNone/>
            </a:pPr>
            <a:r>
              <a:rPr lang="en" sz="1600"/>
              <a:t> </a:t>
            </a:r>
          </a:p>
          <a:p>
            <a:pPr lvl="0" rtl="0">
              <a:lnSpc>
                <a:spcPct val="115000"/>
              </a:lnSpc>
              <a:spcBef>
                <a:spcPts val="0"/>
              </a:spcBef>
              <a:buNone/>
            </a:pPr>
            <a:r>
              <a:rPr lang="en" sz="1600"/>
              <a:t> </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6" name="Shape 116"/>
        <p:cNvGrpSpPr/>
        <p:nvPr/>
      </p:nvGrpSpPr>
      <p:grpSpPr>
        <a:xfrm>
          <a:off x="0" y="0"/>
          <a:ext cx="0" cy="0"/>
          <a:chOff x="0" y="0"/>
          <a:chExt cx="0" cy="0"/>
        </a:xfrm>
      </p:grpSpPr>
      <p:sp>
        <p:nvSpPr>
          <p:cNvPr id="117" name="Shape 117"/>
          <p:cNvSpPr txBox="1"/>
          <p:nvPr>
            <p:ph type="title"/>
          </p:nvPr>
        </p:nvSpPr>
        <p:spPr>
          <a:xfrm>
            <a:off x="311700" y="315925"/>
            <a:ext cx="8520600" cy="831300"/>
          </a:xfrm>
          <a:prstGeom prst="rect">
            <a:avLst/>
          </a:prstGeom>
        </p:spPr>
        <p:txBody>
          <a:bodyPr anchorCtr="0" anchor="b" bIns="91425" lIns="91425" rIns="91425" tIns="91425">
            <a:noAutofit/>
          </a:bodyPr>
          <a:lstStyle/>
          <a:p>
            <a:pPr lvl="0">
              <a:spcBef>
                <a:spcPts val="0"/>
              </a:spcBef>
              <a:buNone/>
            </a:pPr>
            <a:r>
              <a:rPr lang="en" sz="3000"/>
              <a:t>Effective arguments do not come packaged in five paragraphs.</a:t>
            </a:r>
          </a:p>
        </p:txBody>
      </p:sp>
      <p:sp>
        <p:nvSpPr>
          <p:cNvPr id="118" name="Shape 118"/>
          <p:cNvSpPr txBox="1"/>
          <p:nvPr>
            <p:ph idx="1" type="body"/>
          </p:nvPr>
        </p:nvSpPr>
        <p:spPr>
          <a:xfrm>
            <a:off x="311700" y="1225225"/>
            <a:ext cx="8520600" cy="3354000"/>
          </a:xfrm>
          <a:prstGeom prst="rect">
            <a:avLst/>
          </a:prstGeom>
        </p:spPr>
        <p:txBody>
          <a:bodyPr anchorCtr="0" anchor="t" bIns="91425" lIns="91425" rIns="91425" tIns="91425">
            <a:noAutofit/>
          </a:bodyPr>
          <a:lstStyle/>
          <a:p>
            <a:pPr lvl="0">
              <a:spcBef>
                <a:spcPts val="0"/>
              </a:spcBef>
              <a:buNone/>
            </a:pPr>
            <a:r>
              <a:t/>
            </a:r>
            <a:endParaRPr/>
          </a:p>
        </p:txBody>
      </p:sp>
      <p:pic>
        <p:nvPicPr>
          <p:cNvPr id="119" name="Shape 119"/>
          <p:cNvPicPr preferRelativeResize="0"/>
          <p:nvPr/>
        </p:nvPicPr>
        <p:blipFill>
          <a:blip r:embed="rId3">
            <a:alphaModFix/>
          </a:blip>
          <a:stretch>
            <a:fillRect/>
          </a:stretch>
        </p:blipFill>
        <p:spPr>
          <a:xfrm>
            <a:off x="1589200" y="1225225"/>
            <a:ext cx="5629750" cy="37390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luxe">
  <a:themeElements>
    <a:clrScheme name="Luxe">
      <a:dk1>
        <a:srgbClr val="000000"/>
      </a:dk1>
      <a:lt1>
        <a:srgbClr val="FFFFFF"/>
      </a:lt1>
      <a:dk2>
        <a:srgbClr val="B7B7B7"/>
      </a:dk2>
      <a:lt2>
        <a:srgbClr val="CCA677"/>
      </a:lt2>
      <a:accent1>
        <a:srgbClr val="5D4037"/>
      </a:accent1>
      <a:accent2>
        <a:srgbClr val="455A64"/>
      </a:accent2>
      <a:accent3>
        <a:srgbClr val="607D8B"/>
      </a:accent3>
      <a:accent4>
        <a:srgbClr val="78909C"/>
      </a:accent4>
      <a:accent5>
        <a:srgbClr val="57BB8A"/>
      </a:accent5>
      <a:accent6>
        <a:srgbClr val="DCE755"/>
      </a:accent6>
      <a:hlink>
        <a:srgbClr val="57BB8A"/>
      </a:hlink>
      <a:folHlink>
        <a:srgbClr val="57BB8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